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handoutMasterIdLst>
    <p:handoutMasterId r:id="rId83"/>
  </p:handoutMasterIdLst>
  <p:sldIdLst>
    <p:sldId id="257" r:id="rId2"/>
    <p:sldId id="340" r:id="rId3"/>
    <p:sldId id="538" r:id="rId4"/>
    <p:sldId id="539" r:id="rId5"/>
    <p:sldId id="456" r:id="rId6"/>
    <p:sldId id="361" r:id="rId7"/>
    <p:sldId id="457" r:id="rId8"/>
    <p:sldId id="458" r:id="rId9"/>
    <p:sldId id="459" r:id="rId10"/>
    <p:sldId id="461" r:id="rId11"/>
    <p:sldId id="462" r:id="rId12"/>
    <p:sldId id="465" r:id="rId13"/>
    <p:sldId id="467" r:id="rId14"/>
    <p:sldId id="469" r:id="rId15"/>
    <p:sldId id="471" r:id="rId16"/>
    <p:sldId id="470" r:id="rId17"/>
    <p:sldId id="540" r:id="rId18"/>
    <p:sldId id="473" r:id="rId19"/>
    <p:sldId id="475" r:id="rId20"/>
    <p:sldId id="476" r:id="rId21"/>
    <p:sldId id="541" r:id="rId22"/>
    <p:sldId id="546" r:id="rId23"/>
    <p:sldId id="542" r:id="rId24"/>
    <p:sldId id="478" r:id="rId25"/>
    <p:sldId id="479" r:id="rId26"/>
    <p:sldId id="480" r:id="rId27"/>
    <p:sldId id="482" r:id="rId28"/>
    <p:sldId id="483" r:id="rId29"/>
    <p:sldId id="543" r:id="rId30"/>
    <p:sldId id="544" r:id="rId31"/>
    <p:sldId id="455" r:id="rId32"/>
    <p:sldId id="485" r:id="rId33"/>
    <p:sldId id="486" r:id="rId34"/>
    <p:sldId id="547" r:id="rId35"/>
    <p:sldId id="548" r:id="rId36"/>
    <p:sldId id="549" r:id="rId37"/>
    <p:sldId id="367" r:id="rId38"/>
    <p:sldId id="407" r:id="rId39"/>
    <p:sldId id="415" r:id="rId40"/>
    <p:sldId id="550" r:id="rId41"/>
    <p:sldId id="551" r:id="rId42"/>
    <p:sldId id="552" r:id="rId43"/>
    <p:sldId id="417" r:id="rId44"/>
    <p:sldId id="488" r:id="rId45"/>
    <p:sldId id="555" r:id="rId46"/>
    <p:sldId id="493" r:id="rId47"/>
    <p:sldId id="556" r:id="rId48"/>
    <p:sldId id="558" r:id="rId49"/>
    <p:sldId id="495" r:id="rId50"/>
    <p:sldId id="496" r:id="rId51"/>
    <p:sldId id="497" r:id="rId52"/>
    <p:sldId id="557" r:id="rId53"/>
    <p:sldId id="559" r:id="rId54"/>
    <p:sldId id="490" r:id="rId55"/>
    <p:sldId id="491" r:id="rId56"/>
    <p:sldId id="562" r:id="rId57"/>
    <p:sldId id="560" r:id="rId58"/>
    <p:sldId id="561" r:id="rId59"/>
    <p:sldId id="563" r:id="rId60"/>
    <p:sldId id="564" r:id="rId61"/>
    <p:sldId id="565" r:id="rId62"/>
    <p:sldId id="566" r:id="rId63"/>
    <p:sldId id="510" r:id="rId64"/>
    <p:sldId id="567" r:id="rId65"/>
    <p:sldId id="571" r:id="rId66"/>
    <p:sldId id="513" r:id="rId67"/>
    <p:sldId id="572" r:id="rId68"/>
    <p:sldId id="568" r:id="rId69"/>
    <p:sldId id="569" r:id="rId70"/>
    <p:sldId id="511" r:id="rId71"/>
    <p:sldId id="573" r:id="rId72"/>
    <p:sldId id="574" r:id="rId73"/>
    <p:sldId id="575" r:id="rId74"/>
    <p:sldId id="515" r:id="rId75"/>
    <p:sldId id="576" r:id="rId76"/>
    <p:sldId id="577" r:id="rId77"/>
    <p:sldId id="536" r:id="rId78"/>
    <p:sldId id="578" r:id="rId79"/>
    <p:sldId id="335" r:id="rId80"/>
    <p:sldId id="336"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53" autoAdjust="0"/>
    <p:restoredTop sz="94660"/>
  </p:normalViewPr>
  <p:slideViewPr>
    <p:cSldViewPr snapToGrid="0">
      <p:cViewPr varScale="1">
        <p:scale>
          <a:sx n="120" d="100"/>
          <a:sy n="120" d="100"/>
        </p:scale>
        <p:origin x="328" y="176"/>
      </p:cViewPr>
      <p:guideLst/>
    </p:cSldViewPr>
  </p:slideViewPr>
  <p:notesTextViewPr>
    <p:cViewPr>
      <p:scale>
        <a:sx n="3" d="2"/>
        <a:sy n="3" d="2"/>
      </p:scale>
      <p:origin x="0" y="0"/>
    </p:cViewPr>
  </p:notesTextViewPr>
  <p:notesViewPr>
    <p:cSldViewPr snapToGrid="0">
      <p:cViewPr varScale="1">
        <p:scale>
          <a:sx n="119" d="100"/>
          <a:sy n="119" d="100"/>
        </p:scale>
        <p:origin x="5128"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CE213C-DCE3-47F3-A4B4-487B458125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9B6041C3-C9BC-45E0-956D-309E0E0D52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E3B4DB-99A3-45D6-9F3B-4F0EBCC6BAA9}" type="datetimeFigureOut">
              <a:rPr lang="en-CA" smtClean="0"/>
              <a:t>2020-02-20</a:t>
            </a:fld>
            <a:endParaRPr lang="en-CA"/>
          </a:p>
        </p:txBody>
      </p:sp>
      <p:sp>
        <p:nvSpPr>
          <p:cNvPr id="4" name="Footer Placeholder 3">
            <a:extLst>
              <a:ext uri="{FF2B5EF4-FFF2-40B4-BE49-F238E27FC236}">
                <a16:creationId xmlns:a16="http://schemas.microsoft.com/office/drawing/2014/main" id="{25C983E4-3F82-41FC-88AF-1CB824E44E9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580FBFF8-57E7-402D-AA57-D0C80FAC9F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D83A74-5AEC-469F-B462-5E21CD55620A}" type="slidenum">
              <a:rPr lang="en-CA" smtClean="0"/>
              <a:t>‹#›</a:t>
            </a:fld>
            <a:endParaRPr lang="en-CA"/>
          </a:p>
        </p:txBody>
      </p:sp>
    </p:spTree>
    <p:extLst>
      <p:ext uri="{BB962C8B-B14F-4D97-AF65-F5344CB8AC3E}">
        <p14:creationId xmlns:p14="http://schemas.microsoft.com/office/powerpoint/2010/main" val="13027750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8DF4F6-9EBD-4425-802A-52916315BBC3}" type="datetimeFigureOut">
              <a:rPr lang="en-TT" smtClean="0"/>
              <a:t>20/02/2020</a:t>
            </a:fld>
            <a:endParaRPr lang="en-T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1DA60E-ED00-44D1-A885-EA58F3133888}" type="slidenum">
              <a:rPr lang="en-TT" smtClean="0"/>
              <a:t>‹#›</a:t>
            </a:fld>
            <a:endParaRPr lang="en-TT"/>
          </a:p>
        </p:txBody>
      </p:sp>
    </p:spTree>
    <p:extLst>
      <p:ext uri="{BB962C8B-B14F-4D97-AF65-F5344CB8AC3E}">
        <p14:creationId xmlns:p14="http://schemas.microsoft.com/office/powerpoint/2010/main" val="869155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1</a:t>
            </a:fld>
            <a:endParaRPr lang="en-TT"/>
          </a:p>
        </p:txBody>
      </p:sp>
    </p:spTree>
    <p:extLst>
      <p:ext uri="{BB962C8B-B14F-4D97-AF65-F5344CB8AC3E}">
        <p14:creationId xmlns:p14="http://schemas.microsoft.com/office/powerpoint/2010/main" val="1601398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2</a:t>
            </a:fld>
            <a:endParaRPr lang="en-TT"/>
          </a:p>
        </p:txBody>
      </p:sp>
    </p:spTree>
    <p:extLst>
      <p:ext uri="{BB962C8B-B14F-4D97-AF65-F5344CB8AC3E}">
        <p14:creationId xmlns:p14="http://schemas.microsoft.com/office/powerpoint/2010/main" val="2836510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79</a:t>
            </a:fld>
            <a:endParaRPr lang="en-TT"/>
          </a:p>
        </p:txBody>
      </p:sp>
    </p:spTree>
    <p:extLst>
      <p:ext uri="{BB962C8B-B14F-4D97-AF65-F5344CB8AC3E}">
        <p14:creationId xmlns:p14="http://schemas.microsoft.com/office/powerpoint/2010/main" val="974900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80</a:t>
            </a:fld>
            <a:endParaRPr lang="en-TT"/>
          </a:p>
        </p:txBody>
      </p:sp>
    </p:spTree>
    <p:extLst>
      <p:ext uri="{BB962C8B-B14F-4D97-AF65-F5344CB8AC3E}">
        <p14:creationId xmlns:p14="http://schemas.microsoft.com/office/powerpoint/2010/main" val="7839243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LASS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F6ED39-DB15-4274-B461-1AABE400298F}"/>
              </a:ext>
            </a:extLst>
          </p:cNvPr>
          <p:cNvSpPr>
            <a:spLocks noGrp="1"/>
          </p:cNvSpPr>
          <p:nvPr>
            <p:ph type="body" sz="quarter" idx="10" hasCustomPrompt="1"/>
          </p:nvPr>
        </p:nvSpPr>
        <p:spPr>
          <a:xfrm>
            <a:off x="6300952" y="4987158"/>
            <a:ext cx="4083269" cy="499242"/>
          </a:xfrm>
          <a:prstGeom prst="rect">
            <a:avLst/>
          </a:prstGeom>
        </p:spPr>
        <p:txBody>
          <a:bodyPr/>
          <a:lstStyle>
            <a:lvl1pPr marL="0" indent="0" algn="ctr">
              <a:buNone/>
              <a:defRPr sz="3200" b="1">
                <a:effectLst>
                  <a:outerShdw blurRad="50800" dist="38100" dir="2700000" algn="tl" rotWithShape="0">
                    <a:prstClr val="black">
                      <a:alpha val="40000"/>
                    </a:prstClr>
                  </a:outerShdw>
                </a:effectLst>
              </a:defRPr>
            </a:lvl1pPr>
            <a:lvl2pPr marL="457200" indent="0" algn="ctr">
              <a:buNone/>
              <a:defRPr sz="4400" b="1"/>
            </a:lvl2pPr>
            <a:lvl3pPr marL="914400" indent="0" algn="ctr">
              <a:buNone/>
              <a:defRPr sz="4400" b="1"/>
            </a:lvl3pPr>
            <a:lvl4pPr marL="1371600" indent="0" algn="ctr">
              <a:buNone/>
              <a:defRPr sz="4400" b="1"/>
            </a:lvl4pPr>
            <a:lvl5pPr marL="1828800" indent="0" algn="ctr">
              <a:buNone/>
              <a:defRPr sz="4400" b="1"/>
            </a:lvl5pPr>
          </a:lstStyle>
          <a:p>
            <a:pPr lvl="0"/>
            <a:r>
              <a:rPr lang="en-US" dirty="0"/>
              <a:t>SESSION 1</a:t>
            </a:r>
          </a:p>
          <a:p>
            <a:pPr lvl="0"/>
            <a:endParaRPr lang="en-CA" dirty="0"/>
          </a:p>
        </p:txBody>
      </p:sp>
    </p:spTree>
    <p:extLst>
      <p:ext uri="{BB962C8B-B14F-4D97-AF65-F5344CB8AC3E}">
        <p14:creationId xmlns:p14="http://schemas.microsoft.com/office/powerpoint/2010/main" val="4003796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cus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2A0F3-3FD7-4F88-B5C1-FA269A03C5D1}"/>
              </a:ext>
            </a:extLst>
          </p:cNvPr>
          <p:cNvSpPr>
            <a:spLocks noGrp="1"/>
          </p:cNvSpPr>
          <p:nvPr>
            <p:ph type="title" hasCustomPrompt="1"/>
          </p:nvPr>
        </p:nvSpPr>
        <p:spPr>
          <a:xfrm>
            <a:off x="2650332" y="454025"/>
            <a:ext cx="8392318" cy="1325563"/>
          </a:xfrm>
          <a:prstGeom prst="rect">
            <a:avLst/>
          </a:prstGeom>
        </p:spPr>
        <p:txBody>
          <a:bodyPr/>
          <a:lstStyle>
            <a:lvl1pPr>
              <a:defRPr sz="6000">
                <a:solidFill>
                  <a:schemeClr val="tx2"/>
                </a:solidFill>
                <a:effectLst>
                  <a:outerShdw blurRad="50800" dist="38100" dir="2700000" algn="tl" rotWithShape="0">
                    <a:prstClr val="black">
                      <a:alpha val="40000"/>
                    </a:prstClr>
                  </a:outerShdw>
                </a:effectLst>
              </a:defRPr>
            </a:lvl1pPr>
          </a:lstStyle>
          <a:p>
            <a:r>
              <a:rPr lang="en-US" dirty="0"/>
              <a:t>DISCUSS IN YOUR GROUPS</a:t>
            </a:r>
            <a:endParaRPr lang="en-CA" dirty="0"/>
          </a:p>
        </p:txBody>
      </p:sp>
      <p:pic>
        <p:nvPicPr>
          <p:cNvPr id="4" name="Graphic 3" descr="Customer review">
            <a:extLst>
              <a:ext uri="{FF2B5EF4-FFF2-40B4-BE49-F238E27FC236}">
                <a16:creationId xmlns:a16="http://schemas.microsoft.com/office/drawing/2014/main" id="{DFB16C53-E075-45BB-AA5C-188AE09782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7541" y="376895"/>
            <a:ext cx="1402693" cy="1402693"/>
          </a:xfrm>
          <a:prstGeom prst="rect">
            <a:avLst/>
          </a:prstGeom>
          <a:effectLst>
            <a:outerShdw blurRad="50800" dist="38100" dir="2700000" algn="tl" rotWithShape="0">
              <a:prstClr val="black">
                <a:alpha val="40000"/>
              </a:prstClr>
            </a:outerShdw>
          </a:effectLst>
        </p:spPr>
      </p:pic>
      <p:sp>
        <p:nvSpPr>
          <p:cNvPr id="6" name="Text Placeholder 5">
            <a:extLst>
              <a:ext uri="{FF2B5EF4-FFF2-40B4-BE49-F238E27FC236}">
                <a16:creationId xmlns:a16="http://schemas.microsoft.com/office/drawing/2014/main" id="{C89BEF89-0172-4D60-9FE2-2F064A94DD4C}"/>
              </a:ext>
            </a:extLst>
          </p:cNvPr>
          <p:cNvSpPr>
            <a:spLocks noGrp="1"/>
          </p:cNvSpPr>
          <p:nvPr>
            <p:ph type="body" sz="quarter" idx="10" hasCustomPrompt="1"/>
          </p:nvPr>
        </p:nvSpPr>
        <p:spPr>
          <a:xfrm>
            <a:off x="1127125" y="2432050"/>
            <a:ext cx="9937750" cy="3759200"/>
          </a:xfrm>
          <a:prstGeom prst="rect">
            <a:avLst/>
          </a:prstGeom>
        </p:spPr>
        <p:txBody>
          <a:bodyPr/>
          <a:lstStyle>
            <a:lvl1pPr marL="0" indent="0">
              <a:buNone/>
              <a:defRPr sz="3200">
                <a:effectLst>
                  <a:outerShdw blurRad="50800" dist="38100" dir="2700000" algn="tl" rotWithShape="0">
                    <a:prstClr val="black">
                      <a:alpha val="40000"/>
                    </a:prstClr>
                  </a:outerShdw>
                </a:effectLst>
                <a:latin typeface="+mj-lt"/>
              </a:defRPr>
            </a:lvl1pPr>
            <a:lvl2pPr marL="457200" indent="0">
              <a:buNone/>
              <a:defRPr>
                <a:effectLst>
                  <a:outerShdw blurRad="50800" dist="38100" dir="2700000" algn="tl" rotWithShape="0">
                    <a:prstClr val="black">
                      <a:alpha val="40000"/>
                    </a:prstClr>
                  </a:outerShdw>
                </a:effectLst>
                <a:latin typeface="+mj-lt"/>
              </a:defRPr>
            </a:lvl2pPr>
            <a:lvl3pPr marL="914400" indent="0">
              <a:buNone/>
              <a:defRPr>
                <a:effectLst>
                  <a:outerShdw blurRad="50800" dist="38100" dir="2700000" algn="tl" rotWithShape="0">
                    <a:prstClr val="black">
                      <a:alpha val="40000"/>
                    </a:prstClr>
                  </a:outerShdw>
                </a:effectLst>
                <a:latin typeface="+mj-lt"/>
              </a:defRPr>
            </a:lvl3pPr>
            <a:lvl4pPr marL="1371600" indent="0">
              <a:buNone/>
              <a:defRPr>
                <a:effectLst>
                  <a:outerShdw blurRad="50800" dist="38100" dir="2700000" algn="tl" rotWithShape="0">
                    <a:prstClr val="black">
                      <a:alpha val="40000"/>
                    </a:prstClr>
                  </a:outerShdw>
                </a:effectLst>
                <a:latin typeface="+mj-lt"/>
              </a:defRPr>
            </a:lvl4pPr>
            <a:lvl5pPr marL="1828800" indent="0">
              <a:buNone/>
              <a:defRPr>
                <a:effectLst>
                  <a:outerShdw blurRad="50800" dist="38100" dir="2700000" algn="tl" rotWithShape="0">
                    <a:prstClr val="black">
                      <a:alpha val="40000"/>
                    </a:prstClr>
                  </a:outerShdw>
                </a:effectLst>
                <a:latin typeface="+mj-lt"/>
              </a:defRPr>
            </a:lvl5pPr>
          </a:lstStyle>
          <a:p>
            <a:pPr lvl="0"/>
            <a:r>
              <a:rPr lang="en-US" dirty="0"/>
              <a:t>Insert discussion cues</a:t>
            </a:r>
            <a:endParaRPr lang="en-CA" dirty="0"/>
          </a:p>
        </p:txBody>
      </p:sp>
    </p:spTree>
    <p:extLst>
      <p:ext uri="{BB962C8B-B14F-4D97-AF65-F5344CB8AC3E}">
        <p14:creationId xmlns:p14="http://schemas.microsoft.com/office/powerpoint/2010/main" val="413164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2A0F3-3FD7-4F88-B5C1-FA269A03C5D1}"/>
              </a:ext>
            </a:extLst>
          </p:cNvPr>
          <p:cNvSpPr>
            <a:spLocks noGrp="1"/>
          </p:cNvSpPr>
          <p:nvPr>
            <p:ph type="title" hasCustomPrompt="1"/>
          </p:nvPr>
        </p:nvSpPr>
        <p:spPr>
          <a:xfrm>
            <a:off x="1899841" y="5194799"/>
            <a:ext cx="8392318" cy="633275"/>
          </a:xfrm>
          <a:prstGeom prst="rect">
            <a:avLst/>
          </a:prstGeom>
        </p:spPr>
        <p:txBody>
          <a:bodyPr/>
          <a:lstStyle>
            <a:lvl1pPr algn="ctr">
              <a:defRPr sz="4000" baseline="0">
                <a:solidFill>
                  <a:schemeClr val="tx2"/>
                </a:solidFill>
                <a:effectLst>
                  <a:outerShdw blurRad="50800" dist="38100" dir="2700000" algn="tl" rotWithShape="0">
                    <a:prstClr val="black">
                      <a:alpha val="40000"/>
                    </a:prstClr>
                  </a:outerShdw>
                </a:effectLst>
                <a:latin typeface="+mn-lt"/>
              </a:defRPr>
            </a:lvl1pPr>
          </a:lstStyle>
          <a:p>
            <a:r>
              <a:rPr lang="en-US" dirty="0"/>
              <a:t>2 Scripture 2:31</a:t>
            </a:r>
            <a:endParaRPr lang="en-CA" dirty="0"/>
          </a:p>
        </p:txBody>
      </p:sp>
      <p:pic>
        <p:nvPicPr>
          <p:cNvPr id="5" name="Picture 4" descr="A close up of a logo&#10;&#10;Description automatically generated">
            <a:extLst>
              <a:ext uri="{FF2B5EF4-FFF2-40B4-BE49-F238E27FC236}">
                <a16:creationId xmlns:a16="http://schemas.microsoft.com/office/drawing/2014/main" id="{A329B850-3992-4035-8D0F-810E7A036D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052" y="967905"/>
            <a:ext cx="2809896" cy="2809896"/>
          </a:xfrm>
          <a:prstGeom prst="rect">
            <a:avLst/>
          </a:prstGeom>
          <a:effectLst>
            <a:outerShdw blurRad="50800" dist="38100" dir="2700000" algn="tl" rotWithShape="0">
              <a:prstClr val="black">
                <a:alpha val="40000"/>
              </a:prstClr>
            </a:outerShdw>
          </a:effectLst>
        </p:spPr>
      </p:pic>
      <p:sp>
        <p:nvSpPr>
          <p:cNvPr id="7" name="Title 1">
            <a:extLst>
              <a:ext uri="{FF2B5EF4-FFF2-40B4-BE49-F238E27FC236}">
                <a16:creationId xmlns:a16="http://schemas.microsoft.com/office/drawing/2014/main" id="{B3FACD73-5010-4D23-A667-08BBDAF264EB}"/>
              </a:ext>
            </a:extLst>
          </p:cNvPr>
          <p:cNvSpPr txBox="1">
            <a:spLocks/>
          </p:cNvSpPr>
          <p:nvPr userDrawn="1"/>
        </p:nvSpPr>
        <p:spPr>
          <a:xfrm>
            <a:off x="1899841" y="4030145"/>
            <a:ext cx="8392318" cy="1389994"/>
          </a:xfrm>
          <a:prstGeom prst="rect">
            <a:avLst/>
          </a:prstGeom>
        </p:spPr>
        <p:txBody>
          <a:bodyPr/>
          <a:lstStyle>
            <a:lvl1pPr algn="ctr" defTabSz="914400" rtl="0" eaLnBrk="1" latinLnBrk="0" hangingPunct="1">
              <a:lnSpc>
                <a:spcPct val="90000"/>
              </a:lnSpc>
              <a:spcBef>
                <a:spcPct val="0"/>
              </a:spcBef>
              <a:buNone/>
              <a:defRPr sz="9600" b="1" kern="1200">
                <a:solidFill>
                  <a:schemeClr val="tx2"/>
                </a:solidFill>
                <a:effectLst>
                  <a:outerShdw blurRad="50800" dist="38100" dir="2700000" algn="tl" rotWithShape="0">
                    <a:prstClr val="black">
                      <a:alpha val="40000"/>
                    </a:prstClr>
                  </a:outerShdw>
                </a:effectLst>
                <a:latin typeface="+mj-lt"/>
                <a:ea typeface="+mj-ea"/>
                <a:cs typeface="+mj-cs"/>
              </a:defRPr>
            </a:lvl1pPr>
          </a:lstStyle>
          <a:p>
            <a:r>
              <a:rPr lang="en-US" sz="9600" dirty="0"/>
              <a:t>STOP &amp; PRAY</a:t>
            </a:r>
            <a:endParaRPr lang="en-CA" sz="9600" spc="300" dirty="0">
              <a:latin typeface="+mn-lt"/>
            </a:endParaRPr>
          </a:p>
        </p:txBody>
      </p:sp>
    </p:spTree>
    <p:extLst>
      <p:ext uri="{BB962C8B-B14F-4D97-AF65-F5344CB8AC3E}">
        <p14:creationId xmlns:p14="http://schemas.microsoft.com/office/powerpoint/2010/main" val="204277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es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2A0F3-3FD7-4F88-B5C1-FA269A03C5D1}"/>
              </a:ext>
            </a:extLst>
          </p:cNvPr>
          <p:cNvSpPr>
            <a:spLocks noGrp="1"/>
          </p:cNvSpPr>
          <p:nvPr>
            <p:ph type="title" hasCustomPrompt="1"/>
          </p:nvPr>
        </p:nvSpPr>
        <p:spPr>
          <a:xfrm>
            <a:off x="1675511" y="454025"/>
            <a:ext cx="9367139" cy="1325563"/>
          </a:xfrm>
          <a:prstGeom prst="rect">
            <a:avLst/>
          </a:prstGeom>
        </p:spPr>
        <p:txBody>
          <a:bodyPr/>
          <a:lstStyle>
            <a:lvl1pPr>
              <a:defRPr sz="6000">
                <a:solidFill>
                  <a:schemeClr val="tx2"/>
                </a:solidFill>
                <a:effectLst>
                  <a:outerShdw blurRad="50800" dist="38100" dir="2700000" algn="tl" rotWithShape="0">
                    <a:prstClr val="black">
                      <a:alpha val="40000"/>
                    </a:prstClr>
                  </a:outerShdw>
                </a:effectLst>
              </a:defRPr>
            </a:lvl1pPr>
          </a:lstStyle>
          <a:p>
            <a:r>
              <a:rPr lang="en-US" dirty="0"/>
              <a:t>Question title</a:t>
            </a:r>
            <a:endParaRPr lang="en-CA" dirty="0"/>
          </a:p>
        </p:txBody>
      </p:sp>
      <p:sp>
        <p:nvSpPr>
          <p:cNvPr id="6" name="Text Placeholder 5">
            <a:extLst>
              <a:ext uri="{FF2B5EF4-FFF2-40B4-BE49-F238E27FC236}">
                <a16:creationId xmlns:a16="http://schemas.microsoft.com/office/drawing/2014/main" id="{C89BEF89-0172-4D60-9FE2-2F064A94DD4C}"/>
              </a:ext>
            </a:extLst>
          </p:cNvPr>
          <p:cNvSpPr>
            <a:spLocks noGrp="1"/>
          </p:cNvSpPr>
          <p:nvPr>
            <p:ph type="body" sz="quarter" idx="10" hasCustomPrompt="1"/>
          </p:nvPr>
        </p:nvSpPr>
        <p:spPr>
          <a:xfrm>
            <a:off x="1127125" y="2012950"/>
            <a:ext cx="9937750" cy="4178300"/>
          </a:xfrm>
          <a:prstGeom prst="rect">
            <a:avLst/>
          </a:prstGeom>
        </p:spPr>
        <p:txBody>
          <a:bodyPr/>
          <a:lstStyle>
            <a:lvl1pPr marL="0" indent="0">
              <a:buNone/>
              <a:defRPr sz="3200">
                <a:effectLst>
                  <a:outerShdw blurRad="50800" dist="38100" dir="2700000" algn="tl" rotWithShape="0">
                    <a:prstClr val="black">
                      <a:alpha val="40000"/>
                    </a:prstClr>
                  </a:outerShdw>
                </a:effectLst>
                <a:latin typeface="+mj-lt"/>
              </a:defRPr>
            </a:lvl1pPr>
            <a:lvl2pPr marL="457200" indent="0">
              <a:buNone/>
              <a:defRPr>
                <a:effectLst>
                  <a:outerShdw blurRad="50800" dist="38100" dir="2700000" algn="tl" rotWithShape="0">
                    <a:prstClr val="black">
                      <a:alpha val="40000"/>
                    </a:prstClr>
                  </a:outerShdw>
                </a:effectLst>
                <a:latin typeface="+mj-lt"/>
              </a:defRPr>
            </a:lvl2pPr>
            <a:lvl3pPr marL="914400" indent="0">
              <a:buNone/>
              <a:defRPr>
                <a:effectLst>
                  <a:outerShdw blurRad="50800" dist="38100" dir="2700000" algn="tl" rotWithShape="0">
                    <a:prstClr val="black">
                      <a:alpha val="40000"/>
                    </a:prstClr>
                  </a:outerShdw>
                </a:effectLst>
                <a:latin typeface="+mj-lt"/>
              </a:defRPr>
            </a:lvl3pPr>
            <a:lvl4pPr marL="1371600" indent="0">
              <a:buNone/>
              <a:defRPr>
                <a:effectLst>
                  <a:outerShdw blurRad="50800" dist="38100" dir="2700000" algn="tl" rotWithShape="0">
                    <a:prstClr val="black">
                      <a:alpha val="40000"/>
                    </a:prstClr>
                  </a:outerShdw>
                </a:effectLst>
                <a:latin typeface="+mj-lt"/>
              </a:defRPr>
            </a:lvl4pPr>
            <a:lvl5pPr marL="1828800" indent="0">
              <a:buNone/>
              <a:defRPr>
                <a:effectLst>
                  <a:outerShdw blurRad="50800" dist="38100" dir="2700000" algn="tl" rotWithShape="0">
                    <a:prstClr val="black">
                      <a:alpha val="40000"/>
                    </a:prstClr>
                  </a:outerShdw>
                </a:effectLst>
                <a:latin typeface="+mj-lt"/>
              </a:defRPr>
            </a:lvl5pPr>
          </a:lstStyle>
          <a:p>
            <a:pPr lvl="0"/>
            <a:r>
              <a:rPr lang="en-US" dirty="0"/>
              <a:t>Insert Question points</a:t>
            </a:r>
            <a:endParaRPr lang="en-CA" dirty="0"/>
          </a:p>
        </p:txBody>
      </p:sp>
      <p:pic>
        <p:nvPicPr>
          <p:cNvPr id="5" name="Graphic 4" descr="Help">
            <a:extLst>
              <a:ext uri="{FF2B5EF4-FFF2-40B4-BE49-F238E27FC236}">
                <a16:creationId xmlns:a16="http://schemas.microsoft.com/office/drawing/2014/main" id="{4BB408C7-F8BA-476A-9F2F-0CDA2591042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0999" y="386099"/>
            <a:ext cx="904512" cy="9045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4755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arning">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FB4C04CD-27BD-4E9A-926A-EAEB74860C81}"/>
              </a:ext>
            </a:extLst>
          </p:cNvPr>
          <p:cNvSpPr/>
          <p:nvPr userDrawn="1"/>
        </p:nvSpPr>
        <p:spPr>
          <a:xfrm rot="179471">
            <a:off x="-839166" y="-349327"/>
            <a:ext cx="13234365" cy="2988110"/>
          </a:xfrm>
          <a:custGeom>
            <a:avLst/>
            <a:gdLst>
              <a:gd name="connsiteX0" fmla="*/ 4817111 w 13089118"/>
              <a:gd name="connsiteY0" fmla="*/ 2467477 h 2988110"/>
              <a:gd name="connsiteX1" fmla="*/ 4841891 w 13089118"/>
              <a:gd name="connsiteY1" fmla="*/ 2475811 h 2988110"/>
              <a:gd name="connsiteX2" fmla="*/ 4853520 w 13089118"/>
              <a:gd name="connsiteY2" fmla="*/ 2499226 h 2988110"/>
              <a:gd name="connsiteX3" fmla="*/ 4821769 w 13089118"/>
              <a:gd name="connsiteY3" fmla="*/ 2535637 h 2988110"/>
              <a:gd name="connsiteX4" fmla="*/ 1177211 w 13089118"/>
              <a:gd name="connsiteY4" fmla="*/ 2784909 h 2988110"/>
              <a:gd name="connsiteX5" fmla="*/ 1178021 w 13089118"/>
              <a:gd name="connsiteY5" fmla="*/ 2785900 h 2988110"/>
              <a:gd name="connsiteX6" fmla="*/ 1189379 w 13089118"/>
              <a:gd name="connsiteY6" fmla="*/ 2827344 h 2988110"/>
              <a:gd name="connsiteX7" fmla="*/ 1088803 w 13089118"/>
              <a:gd name="connsiteY7" fmla="*/ 2942689 h 2988110"/>
              <a:gd name="connsiteX8" fmla="*/ 424695 w 13089118"/>
              <a:gd name="connsiteY8" fmla="*/ 2988110 h 2988110"/>
              <a:gd name="connsiteX9" fmla="*/ 442649 w 13089118"/>
              <a:gd name="connsiteY9" fmla="*/ 2835151 h 2988110"/>
              <a:gd name="connsiteX10" fmla="*/ 208380 w 13089118"/>
              <a:gd name="connsiteY10" fmla="*/ 2851173 h 2988110"/>
              <a:gd name="connsiteX11" fmla="*/ 216482 w 13089118"/>
              <a:gd name="connsiteY11" fmla="*/ 2782139 h 2988110"/>
              <a:gd name="connsiteX12" fmla="*/ 8013696 w 13089118"/>
              <a:gd name="connsiteY12" fmla="*/ 2062503 h 2988110"/>
              <a:gd name="connsiteX13" fmla="*/ 8007197 w 13089118"/>
              <a:gd name="connsiteY13" fmla="*/ 2117867 h 2988110"/>
              <a:gd name="connsiteX14" fmla="*/ 0 w 13089118"/>
              <a:gd name="connsiteY14" fmla="*/ 2665524 h 2988110"/>
              <a:gd name="connsiteX15" fmla="*/ 6498 w 13089118"/>
              <a:gd name="connsiteY15" fmla="*/ 2610159 h 2988110"/>
              <a:gd name="connsiteX16" fmla="*/ 9400705 w 13089118"/>
              <a:gd name="connsiteY16" fmla="*/ 2027591 h 2988110"/>
              <a:gd name="connsiteX17" fmla="*/ 9425846 w 13089118"/>
              <a:gd name="connsiteY17" fmla="*/ 2029652 h 2988110"/>
              <a:gd name="connsiteX18" fmla="*/ 9481306 w 13089118"/>
              <a:gd name="connsiteY18" fmla="*/ 2073427 h 2988110"/>
              <a:gd name="connsiteX19" fmla="*/ 9490110 w 13089118"/>
              <a:gd name="connsiteY19" fmla="*/ 2105548 h 2988110"/>
              <a:gd name="connsiteX20" fmla="*/ 9412151 w 13089118"/>
              <a:gd name="connsiteY20" fmla="*/ 2194952 h 2988110"/>
              <a:gd name="connsiteX21" fmla="*/ 8262047 w 13089118"/>
              <a:gd name="connsiteY21" fmla="*/ 2273612 h 2988110"/>
              <a:gd name="connsiteX22" fmla="*/ 8172642 w 13089118"/>
              <a:gd name="connsiteY22" fmla="*/ 2195654 h 2988110"/>
              <a:gd name="connsiteX23" fmla="*/ 8172646 w 13089118"/>
              <a:gd name="connsiteY23" fmla="*/ 2195657 h 2988110"/>
              <a:gd name="connsiteX24" fmla="*/ 8250601 w 13089118"/>
              <a:gd name="connsiteY24" fmla="*/ 2106252 h 2988110"/>
              <a:gd name="connsiteX25" fmla="*/ 13089118 w 13089118"/>
              <a:gd name="connsiteY25" fmla="*/ 1769577 h 2988110"/>
              <a:gd name="connsiteX26" fmla="*/ 13064073 w 13089118"/>
              <a:gd name="connsiteY26" fmla="*/ 1982951 h 2988110"/>
              <a:gd name="connsiteX27" fmla="*/ 10944886 w 13089118"/>
              <a:gd name="connsiteY27" fmla="*/ 2127894 h 2988110"/>
              <a:gd name="connsiteX28" fmla="*/ 10917682 w 13089118"/>
              <a:gd name="connsiteY28" fmla="*/ 2104173 h 2988110"/>
              <a:gd name="connsiteX29" fmla="*/ 10917683 w 13089118"/>
              <a:gd name="connsiteY29" fmla="*/ 2104174 h 2988110"/>
              <a:gd name="connsiteX30" fmla="*/ 10941402 w 13089118"/>
              <a:gd name="connsiteY30" fmla="*/ 2076971 h 2988110"/>
              <a:gd name="connsiteX31" fmla="*/ 12064464 w 13089118"/>
              <a:gd name="connsiteY31" fmla="*/ 2000159 h 2988110"/>
              <a:gd name="connsiteX32" fmla="*/ 12049788 w 13089118"/>
              <a:gd name="connsiteY32" fmla="*/ 1981310 h 2988110"/>
              <a:gd name="connsiteX33" fmla="*/ 12039185 w 13089118"/>
              <a:gd name="connsiteY33" fmla="*/ 1942626 h 2988110"/>
              <a:gd name="connsiteX34" fmla="*/ 12039187 w 13089118"/>
              <a:gd name="connsiteY34" fmla="*/ 1942627 h 2988110"/>
              <a:gd name="connsiteX35" fmla="*/ 12133065 w 13089118"/>
              <a:gd name="connsiteY35" fmla="*/ 1834967 h 2988110"/>
              <a:gd name="connsiteX36" fmla="*/ 6785774 w 13089118"/>
              <a:gd name="connsiteY36" fmla="*/ 0 h 2988110"/>
              <a:gd name="connsiteX37" fmla="*/ 12993064 w 13089118"/>
              <a:gd name="connsiteY37" fmla="*/ 0 h 2988110"/>
              <a:gd name="connsiteX38" fmla="*/ 12993064 w 13089118"/>
              <a:gd name="connsiteY38" fmla="*/ 728580 h 2988110"/>
              <a:gd name="connsiteX39" fmla="*/ 12993065 w 13089118"/>
              <a:gd name="connsiteY39" fmla="*/ 728580 h 2988110"/>
              <a:gd name="connsiteX40" fmla="*/ 13012051 w 13089118"/>
              <a:gd name="connsiteY40" fmla="*/ 730808 h 2988110"/>
              <a:gd name="connsiteX41" fmla="*/ 12978803 w 13089118"/>
              <a:gd name="connsiteY41" fmla="*/ 1014074 h 2988110"/>
              <a:gd name="connsiteX42" fmla="*/ 11601935 w 13089118"/>
              <a:gd name="connsiteY42" fmla="*/ 1108245 h 2988110"/>
              <a:gd name="connsiteX43" fmla="*/ 11473080 w 13089118"/>
              <a:gd name="connsiteY43" fmla="*/ 1256018 h 2988110"/>
              <a:gd name="connsiteX44" fmla="*/ 11473078 w 13089118"/>
              <a:gd name="connsiteY44" fmla="*/ 1256018 h 2988110"/>
              <a:gd name="connsiteX45" fmla="*/ 11496407 w 13089118"/>
              <a:gd name="connsiteY45" fmla="*/ 1302988 h 2988110"/>
              <a:gd name="connsiteX46" fmla="*/ 7202424 w 13089118"/>
              <a:gd name="connsiteY46" fmla="*/ 1596681 h 2988110"/>
              <a:gd name="connsiteX47" fmla="*/ 7138085 w 13089118"/>
              <a:gd name="connsiteY47" fmla="*/ 1670469 h 2988110"/>
              <a:gd name="connsiteX48" fmla="*/ 7138079 w 13089118"/>
              <a:gd name="connsiteY48" fmla="*/ 1670463 h 2988110"/>
              <a:gd name="connsiteX49" fmla="*/ 7211869 w 13089118"/>
              <a:gd name="connsiteY49" fmla="*/ 1734804 h 2988110"/>
              <a:gd name="connsiteX50" fmla="*/ 12940194 w 13089118"/>
              <a:gd name="connsiteY50" fmla="*/ 1343012 h 2988110"/>
              <a:gd name="connsiteX51" fmla="*/ 12904788 w 13089118"/>
              <a:gd name="connsiteY51" fmla="*/ 1644662 h 2988110"/>
              <a:gd name="connsiteX52" fmla="*/ 482658 w 13089118"/>
              <a:gd name="connsiteY52" fmla="*/ 2494281 h 2988110"/>
              <a:gd name="connsiteX53" fmla="*/ 581253 w 13089118"/>
              <a:gd name="connsiteY53" fmla="*/ 1654277 h 2988110"/>
              <a:gd name="connsiteX54" fmla="*/ 408783 w 13089118"/>
              <a:gd name="connsiteY54" fmla="*/ 1634033 h 2988110"/>
              <a:gd name="connsiteX55" fmla="*/ 503685 w 13089118"/>
              <a:gd name="connsiteY55" fmla="*/ 825500 h 2988110"/>
              <a:gd name="connsiteX56" fmla="*/ 588664 w 13089118"/>
              <a:gd name="connsiteY56" fmla="*/ 101504 h 2988110"/>
              <a:gd name="connsiteX57" fmla="*/ 761134 w 13089118"/>
              <a:gd name="connsiteY57" fmla="*/ 121747 h 2988110"/>
              <a:gd name="connsiteX58" fmla="*/ 775424 w 13089118"/>
              <a:gd name="connsiteY58" fmla="*/ 0 h 2988110"/>
              <a:gd name="connsiteX59" fmla="*/ 6785775 w 13089118"/>
              <a:gd name="connsiteY59" fmla="*/ 0 h 298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089118" h="2988110">
                <a:moveTo>
                  <a:pt x="4817111" y="2467477"/>
                </a:moveTo>
                <a:cubicBezTo>
                  <a:pt x="4826519" y="2466833"/>
                  <a:pt x="4835302" y="2470065"/>
                  <a:pt x="4841891" y="2475811"/>
                </a:cubicBezTo>
                <a:cubicBezTo>
                  <a:pt x="4848479" y="2481556"/>
                  <a:pt x="4852877" y="2489816"/>
                  <a:pt x="4853520" y="2499226"/>
                </a:cubicBezTo>
                <a:cubicBezTo>
                  <a:pt x="4854808" y="2518047"/>
                  <a:pt x="4840592" y="2534349"/>
                  <a:pt x="4821769" y="2535637"/>
                </a:cubicBezTo>
                <a:lnTo>
                  <a:pt x="1177211" y="2784909"/>
                </a:lnTo>
                <a:lnTo>
                  <a:pt x="1178021" y="2785900"/>
                </a:lnTo>
                <a:cubicBezTo>
                  <a:pt x="1184369" y="2798445"/>
                  <a:pt x="1188360" y="2812438"/>
                  <a:pt x="1189379" y="2827344"/>
                </a:cubicBezTo>
                <a:cubicBezTo>
                  <a:pt x="1193457" y="2886969"/>
                  <a:pt x="1148428" y="2938611"/>
                  <a:pt x="1088803" y="2942689"/>
                </a:cubicBezTo>
                <a:lnTo>
                  <a:pt x="424695" y="2988110"/>
                </a:lnTo>
                <a:lnTo>
                  <a:pt x="442649" y="2835151"/>
                </a:lnTo>
                <a:lnTo>
                  <a:pt x="208380" y="2851173"/>
                </a:lnTo>
                <a:lnTo>
                  <a:pt x="216482" y="2782139"/>
                </a:lnTo>
                <a:close/>
                <a:moveTo>
                  <a:pt x="8013696" y="2062503"/>
                </a:moveTo>
                <a:lnTo>
                  <a:pt x="8007197" y="2117867"/>
                </a:lnTo>
                <a:lnTo>
                  <a:pt x="0" y="2665524"/>
                </a:lnTo>
                <a:lnTo>
                  <a:pt x="6498" y="2610159"/>
                </a:lnTo>
                <a:close/>
                <a:moveTo>
                  <a:pt x="9400705" y="2027591"/>
                </a:moveTo>
                <a:cubicBezTo>
                  <a:pt x="9409370" y="2026998"/>
                  <a:pt x="9417818" y="2027744"/>
                  <a:pt x="9425846" y="2029652"/>
                </a:cubicBezTo>
                <a:cubicBezTo>
                  <a:pt x="9449930" y="2035373"/>
                  <a:pt x="9470238" y="2051553"/>
                  <a:pt x="9481306" y="2073427"/>
                </a:cubicBezTo>
                <a:cubicBezTo>
                  <a:pt x="9486224" y="2083147"/>
                  <a:pt x="9489319" y="2093996"/>
                  <a:pt x="9490110" y="2105548"/>
                </a:cubicBezTo>
                <a:cubicBezTo>
                  <a:pt x="9493271" y="2151763"/>
                  <a:pt x="9458366" y="2191793"/>
                  <a:pt x="9412151" y="2194952"/>
                </a:cubicBezTo>
                <a:cubicBezTo>
                  <a:pt x="9028784" y="2221172"/>
                  <a:pt x="8645415" y="2247392"/>
                  <a:pt x="8262047" y="2273612"/>
                </a:cubicBezTo>
                <a:cubicBezTo>
                  <a:pt x="8215832" y="2276774"/>
                  <a:pt x="8175804" y="2241869"/>
                  <a:pt x="8172642" y="2195654"/>
                </a:cubicBezTo>
                <a:lnTo>
                  <a:pt x="8172646" y="2195657"/>
                </a:lnTo>
                <a:cubicBezTo>
                  <a:pt x="8169484" y="2149441"/>
                  <a:pt x="8204387" y="2109414"/>
                  <a:pt x="8250601" y="2106252"/>
                </a:cubicBezTo>
                <a:close/>
                <a:moveTo>
                  <a:pt x="13089118" y="1769577"/>
                </a:moveTo>
                <a:lnTo>
                  <a:pt x="13064073" y="1982951"/>
                </a:lnTo>
                <a:lnTo>
                  <a:pt x="10944886" y="2127894"/>
                </a:lnTo>
                <a:cubicBezTo>
                  <a:pt x="10930825" y="2128856"/>
                  <a:pt x="10918643" y="2118235"/>
                  <a:pt x="10917682" y="2104173"/>
                </a:cubicBezTo>
                <a:lnTo>
                  <a:pt x="10917683" y="2104174"/>
                </a:lnTo>
                <a:cubicBezTo>
                  <a:pt x="10916721" y="2090112"/>
                  <a:pt x="10927342" y="2077932"/>
                  <a:pt x="10941402" y="2076971"/>
                </a:cubicBezTo>
                <a:lnTo>
                  <a:pt x="12064464" y="2000159"/>
                </a:lnTo>
                <a:lnTo>
                  <a:pt x="12049788" y="1981310"/>
                </a:lnTo>
                <a:cubicBezTo>
                  <a:pt x="12043864" y="1969603"/>
                  <a:pt x="12040138" y="1956540"/>
                  <a:pt x="12039185" y="1942626"/>
                </a:cubicBezTo>
                <a:lnTo>
                  <a:pt x="12039187" y="1942627"/>
                </a:lnTo>
                <a:cubicBezTo>
                  <a:pt x="12035380" y="1886974"/>
                  <a:pt x="12077410" y="1838773"/>
                  <a:pt x="12133065" y="1834967"/>
                </a:cubicBezTo>
                <a:close/>
                <a:moveTo>
                  <a:pt x="6785774" y="0"/>
                </a:moveTo>
                <a:lnTo>
                  <a:pt x="12993064" y="0"/>
                </a:lnTo>
                <a:lnTo>
                  <a:pt x="12993064" y="728580"/>
                </a:lnTo>
                <a:lnTo>
                  <a:pt x="12993065" y="728580"/>
                </a:lnTo>
                <a:lnTo>
                  <a:pt x="13012051" y="730808"/>
                </a:lnTo>
                <a:lnTo>
                  <a:pt x="12978803" y="1014074"/>
                </a:lnTo>
                <a:lnTo>
                  <a:pt x="11601935" y="1108245"/>
                </a:lnTo>
                <a:cubicBezTo>
                  <a:pt x="11525544" y="1113469"/>
                  <a:pt x="11467856" y="1179628"/>
                  <a:pt x="11473080" y="1256018"/>
                </a:cubicBezTo>
                <a:lnTo>
                  <a:pt x="11473078" y="1256018"/>
                </a:lnTo>
                <a:lnTo>
                  <a:pt x="11496407" y="1302988"/>
                </a:lnTo>
                <a:lnTo>
                  <a:pt x="7202424" y="1596681"/>
                </a:lnTo>
                <a:cubicBezTo>
                  <a:pt x="7164283" y="1599287"/>
                  <a:pt x="7135475" y="1632328"/>
                  <a:pt x="7138085" y="1670469"/>
                </a:cubicBezTo>
                <a:lnTo>
                  <a:pt x="7138079" y="1670463"/>
                </a:lnTo>
                <a:cubicBezTo>
                  <a:pt x="7140689" y="1708610"/>
                  <a:pt x="7173726" y="1737412"/>
                  <a:pt x="7211869" y="1734804"/>
                </a:cubicBezTo>
                <a:lnTo>
                  <a:pt x="12940194" y="1343012"/>
                </a:lnTo>
                <a:lnTo>
                  <a:pt x="12904788" y="1644662"/>
                </a:lnTo>
                <a:lnTo>
                  <a:pt x="482658" y="2494281"/>
                </a:lnTo>
                <a:lnTo>
                  <a:pt x="581253" y="1654277"/>
                </a:lnTo>
                <a:lnTo>
                  <a:pt x="408783" y="1634033"/>
                </a:lnTo>
                <a:lnTo>
                  <a:pt x="503685" y="825500"/>
                </a:lnTo>
                <a:lnTo>
                  <a:pt x="588664" y="101504"/>
                </a:lnTo>
                <a:lnTo>
                  <a:pt x="761134" y="121747"/>
                </a:lnTo>
                <a:lnTo>
                  <a:pt x="775424" y="0"/>
                </a:lnTo>
                <a:lnTo>
                  <a:pt x="6785775" y="0"/>
                </a:lnTo>
                <a:close/>
              </a:path>
            </a:pathLst>
          </a:cu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BFB788B3-9F88-4E97-82BA-1917B7F19A2C}"/>
              </a:ext>
            </a:extLst>
          </p:cNvPr>
          <p:cNvSpPr>
            <a:spLocks noGrp="1"/>
          </p:cNvSpPr>
          <p:nvPr>
            <p:ph type="title" hasCustomPrompt="1"/>
          </p:nvPr>
        </p:nvSpPr>
        <p:spPr>
          <a:xfrm>
            <a:off x="1530350" y="381002"/>
            <a:ext cx="9182100" cy="825500"/>
          </a:xfrm>
          <a:prstGeom prst="rect">
            <a:avLst/>
          </a:prstGeom>
        </p:spPr>
        <p:txBody>
          <a:bodyPr/>
          <a:lstStyle>
            <a:lvl1pPr>
              <a:defRPr sz="5400">
                <a:solidFill>
                  <a:schemeClr val="bg2"/>
                </a:solidFill>
                <a:effectLst>
                  <a:innerShdw blurRad="114300">
                    <a:prstClr val="black"/>
                  </a:innerShdw>
                </a:effectLst>
              </a:defRPr>
            </a:lvl1pPr>
          </a:lstStyle>
          <a:p>
            <a:r>
              <a:rPr lang="en-US" dirty="0"/>
              <a:t>WARNING TITLE</a:t>
            </a:r>
            <a:endParaRPr lang="en-CA" dirty="0"/>
          </a:p>
        </p:txBody>
      </p:sp>
      <p:pic>
        <p:nvPicPr>
          <p:cNvPr id="32" name="Graphic 31" descr="Warning">
            <a:extLst>
              <a:ext uri="{FF2B5EF4-FFF2-40B4-BE49-F238E27FC236}">
                <a16:creationId xmlns:a16="http://schemas.microsoft.com/office/drawing/2014/main" id="{858EEDE1-D456-48A5-B159-D990F3F394D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3750" y="355605"/>
            <a:ext cx="736600" cy="736600"/>
          </a:xfrm>
          <a:prstGeom prst="rect">
            <a:avLst/>
          </a:prstGeom>
          <a:effectLst>
            <a:innerShdw blurRad="114300">
              <a:prstClr val="black">
                <a:alpha val="67000"/>
              </a:prstClr>
            </a:innerShdw>
          </a:effectLst>
        </p:spPr>
      </p:pic>
      <p:sp>
        <p:nvSpPr>
          <p:cNvPr id="34" name="Text Placeholder 33">
            <a:extLst>
              <a:ext uri="{FF2B5EF4-FFF2-40B4-BE49-F238E27FC236}">
                <a16:creationId xmlns:a16="http://schemas.microsoft.com/office/drawing/2014/main" id="{6CF919C0-5CE3-43F1-AEAD-709D0B5A9750}"/>
              </a:ext>
            </a:extLst>
          </p:cNvPr>
          <p:cNvSpPr>
            <a:spLocks noGrp="1"/>
          </p:cNvSpPr>
          <p:nvPr>
            <p:ph type="body" sz="quarter" idx="10" hasCustomPrompt="1"/>
          </p:nvPr>
        </p:nvSpPr>
        <p:spPr>
          <a:xfrm>
            <a:off x="793750" y="2280096"/>
            <a:ext cx="10604500" cy="4241351"/>
          </a:xfrm>
          <a:prstGeom prst="rect">
            <a:avLst/>
          </a:prstGeom>
        </p:spPr>
        <p:txBody>
          <a:bodyPr/>
          <a:lstStyle>
            <a:lvl1pPr marL="0" indent="0">
              <a:buNone/>
              <a:defRPr>
                <a:effectLst>
                  <a:outerShdw blurRad="50800" dist="38100" dir="2700000" algn="tl" rotWithShape="0">
                    <a:prstClr val="black">
                      <a:alpha val="40000"/>
                    </a:prstClr>
                  </a:outerShdw>
                </a:effectLs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endParaRPr lang="en-CA" dirty="0"/>
          </a:p>
        </p:txBody>
      </p:sp>
      <p:sp>
        <p:nvSpPr>
          <p:cNvPr id="4" name="Text Placeholder 3">
            <a:extLst>
              <a:ext uri="{FF2B5EF4-FFF2-40B4-BE49-F238E27FC236}">
                <a16:creationId xmlns:a16="http://schemas.microsoft.com/office/drawing/2014/main" id="{A7FFFDD0-66AA-4A7E-860F-BDE684B90B8F}"/>
              </a:ext>
            </a:extLst>
          </p:cNvPr>
          <p:cNvSpPr>
            <a:spLocks noGrp="1"/>
          </p:cNvSpPr>
          <p:nvPr>
            <p:ph type="body" sz="quarter" idx="11" hasCustomPrompt="1"/>
          </p:nvPr>
        </p:nvSpPr>
        <p:spPr>
          <a:xfrm>
            <a:off x="793750" y="1073375"/>
            <a:ext cx="5402263" cy="463550"/>
          </a:xfrm>
          <a:prstGeom prst="rect">
            <a:avLst/>
          </a:prstGeom>
        </p:spPr>
        <p:txBody>
          <a:bodyPr/>
          <a:lstStyle>
            <a:lvl1pPr marL="0" indent="0">
              <a:buNone/>
              <a:defRPr b="1">
                <a:solidFill>
                  <a:schemeClr val="bg2"/>
                </a:solidFill>
                <a:effectLst>
                  <a:innerShdw blurRad="114300">
                    <a:prstClr val="black"/>
                  </a:innerShdw>
                </a:effectLst>
              </a:defRPr>
            </a:lvl1pPr>
            <a:lvl2pPr marL="457200" indent="0">
              <a:buNone/>
              <a:defRPr b="1">
                <a:solidFill>
                  <a:schemeClr val="bg2"/>
                </a:solidFill>
              </a:defRPr>
            </a:lvl2pPr>
            <a:lvl3pPr marL="914400" indent="0">
              <a:buNone/>
              <a:defRPr b="1">
                <a:solidFill>
                  <a:schemeClr val="bg2"/>
                </a:solidFill>
              </a:defRPr>
            </a:lvl3pPr>
            <a:lvl4pPr marL="1371600" indent="0">
              <a:buNone/>
              <a:defRPr b="1">
                <a:solidFill>
                  <a:schemeClr val="bg2"/>
                </a:solidFill>
              </a:defRPr>
            </a:lvl4pPr>
            <a:lvl5pPr marL="1828800" indent="0">
              <a:buNone/>
              <a:defRPr b="1">
                <a:solidFill>
                  <a:schemeClr val="bg2"/>
                </a:solidFill>
              </a:defRPr>
            </a:lvl5pPr>
          </a:lstStyle>
          <a:p>
            <a:pPr lvl="0"/>
            <a:r>
              <a:rPr lang="en-US" dirty="0"/>
              <a:t>Subtitle Text</a:t>
            </a:r>
            <a:endParaRPr lang="en-CA" dirty="0"/>
          </a:p>
        </p:txBody>
      </p:sp>
    </p:spTree>
    <p:extLst>
      <p:ext uri="{BB962C8B-B14F-4D97-AF65-F5344CB8AC3E}">
        <p14:creationId xmlns:p14="http://schemas.microsoft.com/office/powerpoint/2010/main" val="238384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4">
                                            <p:txEl>
                                              <p:pRg st="0" end="0"/>
                                            </p:txEl>
                                          </p:spTgt>
                                        </p:tgtEl>
                                        <p:attrNameLst>
                                          <p:attrName>style.visibility</p:attrName>
                                        </p:attrNameLst>
                                      </p:cBhvr>
                                      <p:to>
                                        <p:strVal val="visible"/>
                                      </p:to>
                                    </p:set>
                                    <p:animEffect transition="in" filter="fade">
                                      <p:cBhvr>
                                        <p:cTn id="1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4" grpId="0" build="p">
        <p:tmplLst>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54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pic>
        <p:nvPicPr>
          <p:cNvPr id="4" name="Graphic 3" descr="Books">
            <a:extLst>
              <a:ext uri="{FF2B5EF4-FFF2-40B4-BE49-F238E27FC236}">
                <a16:creationId xmlns:a16="http://schemas.microsoft.com/office/drawing/2014/main" id="{84459FD3-F23F-4CCC-9059-7FFDE7F392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7863" y="239110"/>
            <a:ext cx="1975945" cy="1975945"/>
          </a:xfrm>
          <a:prstGeom prst="rect">
            <a:avLst/>
          </a:prstGeom>
          <a:effectLst>
            <a:outerShdw blurRad="50800" dist="38100" dir="2700000" algn="tl" rotWithShape="0">
              <a:prstClr val="black">
                <a:alpha val="40000"/>
              </a:prstClr>
            </a:outerShdw>
          </a:effectLst>
        </p:spPr>
      </p:pic>
      <p:sp>
        <p:nvSpPr>
          <p:cNvPr id="6" name="Text Placeholder 5">
            <a:extLst>
              <a:ext uri="{FF2B5EF4-FFF2-40B4-BE49-F238E27FC236}">
                <a16:creationId xmlns:a16="http://schemas.microsoft.com/office/drawing/2014/main" id="{2D4BC35E-4B3B-4D5E-AB56-0635585BC952}"/>
              </a:ext>
            </a:extLst>
          </p:cNvPr>
          <p:cNvSpPr>
            <a:spLocks noGrp="1"/>
          </p:cNvSpPr>
          <p:nvPr>
            <p:ph type="body" sz="quarter" idx="10"/>
          </p:nvPr>
        </p:nvSpPr>
        <p:spPr>
          <a:xfrm>
            <a:off x="740979" y="2359025"/>
            <a:ext cx="10809671" cy="3905250"/>
          </a:xfrm>
          <a:prstGeom prst="rect">
            <a:avLst/>
          </a:prstGeom>
        </p:spPr>
        <p:txBody>
          <a:bodyPr/>
          <a:lstStyle>
            <a:lvl1pPr marL="457200" indent="-457200">
              <a:buFont typeface="Arial" panose="020B0604020202020204" pitchFamily="34" charset="0"/>
              <a:buChar char="•"/>
              <a:defRPr sz="320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edit Master text styles</a:t>
            </a:r>
          </a:p>
        </p:txBody>
      </p:sp>
      <p:sp>
        <p:nvSpPr>
          <p:cNvPr id="7" name="TextBox 6">
            <a:extLst>
              <a:ext uri="{FF2B5EF4-FFF2-40B4-BE49-F238E27FC236}">
                <a16:creationId xmlns:a16="http://schemas.microsoft.com/office/drawing/2014/main" id="{3BE76DBB-56B2-40F2-AB98-3B962CFF2A94}"/>
              </a:ext>
            </a:extLst>
          </p:cNvPr>
          <p:cNvSpPr txBox="1"/>
          <p:nvPr userDrawn="1"/>
        </p:nvSpPr>
        <p:spPr>
          <a:xfrm>
            <a:off x="2506718" y="431479"/>
            <a:ext cx="8860220" cy="1591205"/>
          </a:xfrm>
          <a:prstGeom prst="rect">
            <a:avLst/>
          </a:prstGeom>
          <a:noFill/>
        </p:spPr>
        <p:txBody>
          <a:bodyPr wrap="square" rtlCol="0">
            <a:spAutoFit/>
          </a:bodyPr>
          <a:lstStyle/>
          <a:p>
            <a:r>
              <a:rPr lang="en-US" sz="4800" b="1" dirty="0">
                <a:solidFill>
                  <a:schemeClr val="tx2"/>
                </a:solidFill>
                <a:effectLst>
                  <a:outerShdw blurRad="38100" dist="38100" dir="2700000" algn="tl">
                    <a:srgbClr val="000000">
                      <a:alpha val="43137"/>
                    </a:srgbClr>
                  </a:outerShdw>
                </a:effectLst>
                <a:latin typeface="+mj-lt"/>
              </a:rPr>
              <a:t>RECOMMENDED FURTHER RESOURCES</a:t>
            </a:r>
            <a:endParaRPr lang="en-CA" sz="4800" b="1" dirty="0">
              <a:solidFill>
                <a:schemeClr val="tx2"/>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954987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Breakdown">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F34E97C-11DE-47A7-B281-788F7365FE49}"/>
              </a:ext>
            </a:extLst>
          </p:cNvPr>
          <p:cNvSpPr/>
          <p:nvPr userDrawn="1"/>
        </p:nvSpPr>
        <p:spPr>
          <a:xfrm>
            <a:off x="-37212" y="-37214"/>
            <a:ext cx="12229212" cy="6943061"/>
          </a:xfrm>
          <a:custGeom>
            <a:avLst/>
            <a:gdLst>
              <a:gd name="connsiteX0" fmla="*/ 11607332 w 12229212"/>
              <a:gd name="connsiteY0" fmla="*/ 6384554 h 6943061"/>
              <a:gd name="connsiteX1" fmla="*/ 11627446 w 12229212"/>
              <a:gd name="connsiteY1" fmla="*/ 6390148 h 6943061"/>
              <a:gd name="connsiteX2" fmla="*/ 11650474 w 12229212"/>
              <a:gd name="connsiteY2" fmla="*/ 6460841 h 6943061"/>
              <a:gd name="connsiteX3" fmla="*/ 11405224 w 12229212"/>
              <a:gd name="connsiteY3" fmla="*/ 6943061 h 6943061"/>
              <a:gd name="connsiteX4" fmla="*/ 11295114 w 12229212"/>
              <a:gd name="connsiteY4" fmla="*/ 6943061 h 6943061"/>
              <a:gd name="connsiteX5" fmla="*/ 11294486 w 12229212"/>
              <a:gd name="connsiteY5" fmla="*/ 6937970 h 6943061"/>
              <a:gd name="connsiteX6" fmla="*/ 11300080 w 12229212"/>
              <a:gd name="connsiteY6" fmla="*/ 6917857 h 6943061"/>
              <a:gd name="connsiteX7" fmla="*/ 11556752 w 12229212"/>
              <a:gd name="connsiteY7" fmla="*/ 6413176 h 6943061"/>
              <a:gd name="connsiteX8" fmla="*/ 11607332 w 12229212"/>
              <a:gd name="connsiteY8" fmla="*/ 6384554 h 6943061"/>
              <a:gd name="connsiteX9" fmla="*/ 5455022 w 12229212"/>
              <a:gd name="connsiteY9" fmla="*/ 5896013 h 6943061"/>
              <a:gd name="connsiteX10" fmla="*/ 5505980 w 12229212"/>
              <a:gd name="connsiteY10" fmla="*/ 5910186 h 6943061"/>
              <a:gd name="connsiteX11" fmla="*/ 5564324 w 12229212"/>
              <a:gd name="connsiteY11" fmla="*/ 6089292 h 6943061"/>
              <a:gd name="connsiteX12" fmla="*/ 5130111 w 12229212"/>
              <a:gd name="connsiteY12" fmla="*/ 6943061 h 6943061"/>
              <a:gd name="connsiteX13" fmla="*/ 4831244 w 12229212"/>
              <a:gd name="connsiteY13" fmla="*/ 6943061 h 6943061"/>
              <a:gd name="connsiteX14" fmla="*/ 5326875 w 12229212"/>
              <a:gd name="connsiteY14" fmla="*/ 5968530 h 6943061"/>
              <a:gd name="connsiteX15" fmla="*/ 5455022 w 12229212"/>
              <a:gd name="connsiteY15" fmla="*/ 5896013 h 6943061"/>
              <a:gd name="connsiteX16" fmla="*/ 11480085 w 12229212"/>
              <a:gd name="connsiteY16" fmla="*/ 5380640 h 6943061"/>
              <a:gd name="connsiteX17" fmla="*/ 11521747 w 12229212"/>
              <a:gd name="connsiteY17" fmla="*/ 5392228 h 6943061"/>
              <a:gd name="connsiteX18" fmla="*/ 11569448 w 12229212"/>
              <a:gd name="connsiteY18" fmla="*/ 5538661 h 6943061"/>
              <a:gd name="connsiteX19" fmla="*/ 10855195 w 12229212"/>
              <a:gd name="connsiteY19" fmla="*/ 6943061 h 6943061"/>
              <a:gd name="connsiteX20" fmla="*/ 10610847 w 12229212"/>
              <a:gd name="connsiteY20" fmla="*/ 6943061 h 6943061"/>
              <a:gd name="connsiteX21" fmla="*/ 11375314 w 12229212"/>
              <a:gd name="connsiteY21" fmla="*/ 5439928 h 6943061"/>
              <a:gd name="connsiteX22" fmla="*/ 11480085 w 12229212"/>
              <a:gd name="connsiteY22" fmla="*/ 5380640 h 6943061"/>
              <a:gd name="connsiteX23" fmla="*/ 11857040 w 12229212"/>
              <a:gd name="connsiteY23" fmla="*/ 5221975 h 6943061"/>
              <a:gd name="connsiteX24" fmla="*/ 11877154 w 12229212"/>
              <a:gd name="connsiteY24" fmla="*/ 5227569 h 6943061"/>
              <a:gd name="connsiteX25" fmla="*/ 11900182 w 12229212"/>
              <a:gd name="connsiteY25" fmla="*/ 5298262 h 6943061"/>
              <a:gd name="connsiteX26" fmla="*/ 11643508 w 12229212"/>
              <a:gd name="connsiteY26" fmla="*/ 5802944 h 6943061"/>
              <a:gd name="connsiteX27" fmla="*/ 11572815 w 12229212"/>
              <a:gd name="connsiteY27" fmla="*/ 5825972 h 6943061"/>
              <a:gd name="connsiteX28" fmla="*/ 11572816 w 12229212"/>
              <a:gd name="connsiteY28" fmla="*/ 5825971 h 6943061"/>
              <a:gd name="connsiteX29" fmla="*/ 11549788 w 12229212"/>
              <a:gd name="connsiteY29" fmla="*/ 5755278 h 6943061"/>
              <a:gd name="connsiteX30" fmla="*/ 11806460 w 12229212"/>
              <a:gd name="connsiteY30" fmla="*/ 5250597 h 6943061"/>
              <a:gd name="connsiteX31" fmla="*/ 11857040 w 12229212"/>
              <a:gd name="connsiteY31" fmla="*/ 5221975 h 6943061"/>
              <a:gd name="connsiteX32" fmla="*/ 12229212 w 12229212"/>
              <a:gd name="connsiteY32" fmla="*/ 4756626 h 6943061"/>
              <a:gd name="connsiteX33" fmla="*/ 12229212 w 12229212"/>
              <a:gd name="connsiteY33" fmla="*/ 4857480 h 6943061"/>
              <a:gd name="connsiteX34" fmla="*/ 11168521 w 12229212"/>
              <a:gd name="connsiteY34" fmla="*/ 6943061 h 6943061"/>
              <a:gd name="connsiteX35" fmla="*/ 11117228 w 12229212"/>
              <a:gd name="connsiteY35" fmla="*/ 6943061 h 6943061"/>
              <a:gd name="connsiteX36" fmla="*/ 6520766 w 12229212"/>
              <a:gd name="connsiteY36" fmla="*/ 3206860 h 6943061"/>
              <a:gd name="connsiteX37" fmla="*/ 6541771 w 12229212"/>
              <a:gd name="connsiteY37" fmla="*/ 3208498 h 6943061"/>
              <a:gd name="connsiteX38" fmla="*/ 6553829 w 12229212"/>
              <a:gd name="connsiteY38" fmla="*/ 3245515 h 6943061"/>
              <a:gd name="connsiteX39" fmla="*/ 4673322 w 12229212"/>
              <a:gd name="connsiteY39" fmla="*/ 6943061 h 6943061"/>
              <a:gd name="connsiteX40" fmla="*/ 4611553 w 12229212"/>
              <a:gd name="connsiteY40" fmla="*/ 6943061 h 6943061"/>
              <a:gd name="connsiteX41" fmla="*/ 6504755 w 12229212"/>
              <a:gd name="connsiteY41" fmla="*/ 3220555 h 6943061"/>
              <a:gd name="connsiteX42" fmla="*/ 6520766 w 12229212"/>
              <a:gd name="connsiteY42" fmla="*/ 3206860 h 6943061"/>
              <a:gd name="connsiteX43" fmla="*/ 7149086 w 12229212"/>
              <a:gd name="connsiteY43" fmla="*/ 2037020 h 6943061"/>
              <a:gd name="connsiteX44" fmla="*/ 7166345 w 12229212"/>
              <a:gd name="connsiteY44" fmla="*/ 2041820 h 6943061"/>
              <a:gd name="connsiteX45" fmla="*/ 7186105 w 12229212"/>
              <a:gd name="connsiteY45" fmla="*/ 2102483 h 6943061"/>
              <a:gd name="connsiteX46" fmla="*/ 6905030 w 12229212"/>
              <a:gd name="connsiteY46" fmla="*/ 2655143 h 6943061"/>
              <a:gd name="connsiteX47" fmla="*/ 6844368 w 12229212"/>
              <a:gd name="connsiteY47" fmla="*/ 2674904 h 6943061"/>
              <a:gd name="connsiteX48" fmla="*/ 6844370 w 12229212"/>
              <a:gd name="connsiteY48" fmla="*/ 2674903 h 6943061"/>
              <a:gd name="connsiteX49" fmla="*/ 6824609 w 12229212"/>
              <a:gd name="connsiteY49" fmla="*/ 2614242 h 6943061"/>
              <a:gd name="connsiteX50" fmla="*/ 7105683 w 12229212"/>
              <a:gd name="connsiteY50" fmla="*/ 2061581 h 6943061"/>
              <a:gd name="connsiteX51" fmla="*/ 7149086 w 12229212"/>
              <a:gd name="connsiteY51" fmla="*/ 2037020 h 6943061"/>
              <a:gd name="connsiteX52" fmla="*/ 8218796 w 12229212"/>
              <a:gd name="connsiteY52" fmla="*/ 0 h 6943061"/>
              <a:gd name="connsiteX53" fmla="*/ 8430994 w 12229212"/>
              <a:gd name="connsiteY53" fmla="*/ 0 h 6943061"/>
              <a:gd name="connsiteX54" fmla="*/ 7200755 w 12229212"/>
              <a:gd name="connsiteY54" fmla="*/ 2418955 h 6943061"/>
              <a:gd name="connsiteX55" fmla="*/ 7170016 w 12229212"/>
              <a:gd name="connsiteY55" fmla="*/ 2428968 h 6943061"/>
              <a:gd name="connsiteX56" fmla="*/ 7170017 w 12229212"/>
              <a:gd name="connsiteY56" fmla="*/ 2428968 h 6943061"/>
              <a:gd name="connsiteX57" fmla="*/ 7160004 w 12229212"/>
              <a:gd name="connsiteY57" fmla="*/ 2398230 h 6943061"/>
              <a:gd name="connsiteX58" fmla="*/ 7617075 w 12229212"/>
              <a:gd name="connsiteY58" fmla="*/ 1499515 h 6943061"/>
              <a:gd name="connsiteX59" fmla="*/ 7595840 w 12229212"/>
              <a:gd name="connsiteY59" fmla="*/ 1502135 h 6943061"/>
              <a:gd name="connsiteX60" fmla="*/ 7561228 w 12229212"/>
              <a:gd name="connsiteY60" fmla="*/ 1492509 h 6943061"/>
              <a:gd name="connsiteX61" fmla="*/ 7561229 w 12229212"/>
              <a:gd name="connsiteY61" fmla="*/ 1492508 h 6943061"/>
              <a:gd name="connsiteX62" fmla="*/ 7521602 w 12229212"/>
              <a:gd name="connsiteY62" fmla="*/ 1370857 h 6943061"/>
              <a:gd name="connsiteX63" fmla="*/ 7991614 w 12229212"/>
              <a:gd name="connsiteY63" fmla="*/ 0 h 6943061"/>
              <a:gd name="connsiteX64" fmla="*/ 8042906 w 12229212"/>
              <a:gd name="connsiteY64" fmla="*/ 0 h 6943061"/>
              <a:gd name="connsiteX65" fmla="*/ 4511785 w 12229212"/>
              <a:gd name="connsiteY65" fmla="*/ 6943061 h 6943061"/>
              <a:gd name="connsiteX66" fmla="*/ 4460493 w 12229212"/>
              <a:gd name="connsiteY66" fmla="*/ 6943061 h 6943061"/>
              <a:gd name="connsiteX67" fmla="*/ 0 w 12229212"/>
              <a:gd name="connsiteY67" fmla="*/ 0 h 6943061"/>
              <a:gd name="connsiteX68" fmla="*/ 919510 w 12229212"/>
              <a:gd name="connsiteY68" fmla="*/ 0 h 6943061"/>
              <a:gd name="connsiteX69" fmla="*/ 633187 w 12229212"/>
              <a:gd name="connsiteY69" fmla="*/ 562984 h 6943061"/>
              <a:gd name="connsiteX70" fmla="*/ 666239 w 12229212"/>
              <a:gd name="connsiteY70" fmla="*/ 664448 h 6943061"/>
              <a:gd name="connsiteX71" fmla="*/ 695720 w 12229212"/>
              <a:gd name="connsiteY71" fmla="*/ 666747 h 6943061"/>
              <a:gd name="connsiteX72" fmla="*/ 84431 w 12229212"/>
              <a:gd name="connsiteY72" fmla="*/ 1868694 h 6943061"/>
              <a:gd name="connsiteX73" fmla="*/ 95151 w 12229212"/>
              <a:gd name="connsiteY73" fmla="*/ 1901602 h 6943061"/>
              <a:gd name="connsiteX74" fmla="*/ 95149 w 12229212"/>
              <a:gd name="connsiteY74" fmla="*/ 1901602 h 6943061"/>
              <a:gd name="connsiteX75" fmla="*/ 128057 w 12229212"/>
              <a:gd name="connsiteY75" fmla="*/ 1890883 h 6943061"/>
              <a:gd name="connsiteX76" fmla="*/ 1089728 w 12229212"/>
              <a:gd name="connsiteY76" fmla="*/ 0 h 6943061"/>
              <a:gd name="connsiteX77" fmla="*/ 1197096 w 12229212"/>
              <a:gd name="connsiteY77" fmla="*/ 0 h 6943061"/>
              <a:gd name="connsiteX78" fmla="*/ 617988 w 12229212"/>
              <a:gd name="connsiteY78" fmla="*/ 1138672 h 6943061"/>
              <a:gd name="connsiteX79" fmla="*/ 636355 w 12229212"/>
              <a:gd name="connsiteY79" fmla="*/ 1195057 h 6943061"/>
              <a:gd name="connsiteX80" fmla="*/ 692740 w 12229212"/>
              <a:gd name="connsiteY80" fmla="*/ 1176689 h 6943061"/>
              <a:gd name="connsiteX81" fmla="*/ 1291183 w 12229212"/>
              <a:gd name="connsiteY81" fmla="*/ 0 h 6943061"/>
              <a:gd name="connsiteX82" fmla="*/ 7493138 w 12229212"/>
              <a:gd name="connsiteY82" fmla="*/ 0 h 6943061"/>
              <a:gd name="connsiteX83" fmla="*/ 7052589 w 12229212"/>
              <a:gd name="connsiteY83" fmla="*/ 866230 h 6943061"/>
              <a:gd name="connsiteX84" fmla="*/ 7085250 w 12229212"/>
              <a:gd name="connsiteY84" fmla="*/ 966497 h 6943061"/>
              <a:gd name="connsiteX85" fmla="*/ 7085249 w 12229212"/>
              <a:gd name="connsiteY85" fmla="*/ 966498 h 6943061"/>
              <a:gd name="connsiteX86" fmla="*/ 7113371 w 12229212"/>
              <a:gd name="connsiteY86" fmla="*/ 968690 h 6943061"/>
              <a:gd name="connsiteX87" fmla="*/ 6063967 w 12229212"/>
              <a:gd name="connsiteY87" fmla="*/ 3032083 h 6943061"/>
              <a:gd name="connsiteX88" fmla="*/ 6080276 w 12229212"/>
              <a:gd name="connsiteY88" fmla="*/ 3082149 h 6943061"/>
              <a:gd name="connsiteX89" fmla="*/ 6080272 w 12229212"/>
              <a:gd name="connsiteY89" fmla="*/ 3082150 h 6943061"/>
              <a:gd name="connsiteX90" fmla="*/ 6130339 w 12229212"/>
              <a:gd name="connsiteY90" fmla="*/ 3065840 h 6943061"/>
              <a:gd name="connsiteX91" fmla="*/ 7689573 w 12229212"/>
              <a:gd name="connsiteY91" fmla="*/ 0 h 6943061"/>
              <a:gd name="connsiteX92" fmla="*/ 7869710 w 12229212"/>
              <a:gd name="connsiteY92" fmla="*/ 0 h 6943061"/>
              <a:gd name="connsiteX93" fmla="*/ 4338590 w 12229212"/>
              <a:gd name="connsiteY93" fmla="*/ 6943061 h 6943061"/>
              <a:gd name="connsiteX94" fmla="*/ 3739777 w 12229212"/>
              <a:gd name="connsiteY94" fmla="*/ 6943061 h 6943061"/>
              <a:gd name="connsiteX95" fmla="*/ 4984014 w 12229212"/>
              <a:gd name="connsiteY95" fmla="*/ 4496582 h 6943061"/>
              <a:gd name="connsiteX96" fmla="*/ 4955762 w 12229212"/>
              <a:gd name="connsiteY96" fmla="*/ 4409855 h 6943061"/>
              <a:gd name="connsiteX97" fmla="*/ 4931088 w 12229212"/>
              <a:gd name="connsiteY97" fmla="*/ 4402992 h 6943061"/>
              <a:gd name="connsiteX98" fmla="*/ 4906550 w 12229212"/>
              <a:gd name="connsiteY98" fmla="*/ 4406019 h 6943061"/>
              <a:gd name="connsiteX99" fmla="*/ 4869035 w 12229212"/>
              <a:gd name="connsiteY99" fmla="*/ 4438106 h 6943061"/>
              <a:gd name="connsiteX100" fmla="*/ 3595059 w 12229212"/>
              <a:gd name="connsiteY100" fmla="*/ 6943061 h 6943061"/>
              <a:gd name="connsiteX101" fmla="*/ 3496410 w 12229212"/>
              <a:gd name="connsiteY101" fmla="*/ 6943061 h 6943061"/>
              <a:gd name="connsiteX102" fmla="*/ 4489557 w 12229212"/>
              <a:gd name="connsiteY102" fmla="*/ 4990284 h 6943061"/>
              <a:gd name="connsiteX103" fmla="*/ 4473249 w 12229212"/>
              <a:gd name="connsiteY103" fmla="*/ 4940218 h 6943061"/>
              <a:gd name="connsiteX104" fmla="*/ 4444838 w 12229212"/>
              <a:gd name="connsiteY104" fmla="*/ 4938004 h 6943061"/>
              <a:gd name="connsiteX105" fmla="*/ 4423182 w 12229212"/>
              <a:gd name="connsiteY105" fmla="*/ 4956527 h 6943061"/>
              <a:gd name="connsiteX106" fmla="*/ 3412866 w 12229212"/>
              <a:gd name="connsiteY106" fmla="*/ 6943061 h 6943061"/>
              <a:gd name="connsiteX107" fmla="*/ 471113 w 12229212"/>
              <a:gd name="connsiteY107" fmla="*/ 6943061 h 6943061"/>
              <a:gd name="connsiteX108" fmla="*/ 884235 w 12229212"/>
              <a:gd name="connsiteY108" fmla="*/ 6130761 h 6943061"/>
              <a:gd name="connsiteX109" fmla="*/ 864066 w 12229212"/>
              <a:gd name="connsiteY109" fmla="*/ 6068846 h 6943061"/>
              <a:gd name="connsiteX110" fmla="*/ 846450 w 12229212"/>
              <a:gd name="connsiteY110" fmla="*/ 6063947 h 6943061"/>
              <a:gd name="connsiteX111" fmla="*/ 802151 w 12229212"/>
              <a:gd name="connsiteY111" fmla="*/ 6089015 h 6943061"/>
              <a:gd name="connsiteX112" fmla="*/ 367798 w 12229212"/>
              <a:gd name="connsiteY112" fmla="*/ 6943061 h 6943061"/>
              <a:gd name="connsiteX113" fmla="*/ 224488 w 12229212"/>
              <a:gd name="connsiteY113" fmla="*/ 6943061 h 6943061"/>
              <a:gd name="connsiteX114" fmla="*/ 1058213 w 12229212"/>
              <a:gd name="connsiteY114" fmla="*/ 5303751 h 6943061"/>
              <a:gd name="connsiteX115" fmla="*/ 1048200 w 12229212"/>
              <a:gd name="connsiteY115" fmla="*/ 5273012 h 6943061"/>
              <a:gd name="connsiteX116" fmla="*/ 1030757 w 12229212"/>
              <a:gd name="connsiteY116" fmla="*/ 5271652 h 6943061"/>
              <a:gd name="connsiteX117" fmla="*/ 1017461 w 12229212"/>
              <a:gd name="connsiteY117" fmla="*/ 5283025 h 6943061"/>
              <a:gd name="connsiteX118" fmla="*/ 173195 w 12229212"/>
              <a:gd name="connsiteY118" fmla="*/ 6943061 h 6943061"/>
              <a:gd name="connsiteX119" fmla="*/ 132204 w 12229212"/>
              <a:gd name="connsiteY119" fmla="*/ 6943061 h 6943061"/>
              <a:gd name="connsiteX120" fmla="*/ 800458 w 12229212"/>
              <a:gd name="connsiteY120" fmla="*/ 5629107 h 6943061"/>
              <a:gd name="connsiteX121" fmla="*/ 786246 w 12229212"/>
              <a:gd name="connsiteY121" fmla="*/ 5585479 h 6943061"/>
              <a:gd name="connsiteX122" fmla="*/ 761489 w 12229212"/>
              <a:gd name="connsiteY122" fmla="*/ 5583549 h 6943061"/>
              <a:gd name="connsiteX123" fmla="*/ 742618 w 12229212"/>
              <a:gd name="connsiteY123" fmla="*/ 5599691 h 6943061"/>
              <a:gd name="connsiteX124" fmla="*/ 59403 w 12229212"/>
              <a:gd name="connsiteY124" fmla="*/ 6943061 h 6943061"/>
              <a:gd name="connsiteX125" fmla="*/ 22057 w 12229212"/>
              <a:gd name="connsiteY125" fmla="*/ 6943061 h 6943061"/>
              <a:gd name="connsiteX126" fmla="*/ 1014532 w 12229212"/>
              <a:gd name="connsiteY126" fmla="*/ 4991609 h 6943061"/>
              <a:gd name="connsiteX127" fmla="*/ 986282 w 12229212"/>
              <a:gd name="connsiteY127" fmla="*/ 4904881 h 6943061"/>
              <a:gd name="connsiteX128" fmla="*/ 961607 w 12229212"/>
              <a:gd name="connsiteY128" fmla="*/ 4898019 h 6943061"/>
              <a:gd name="connsiteX129" fmla="*/ 899554 w 12229212"/>
              <a:gd name="connsiteY129" fmla="*/ 4933133 h 6943061"/>
              <a:gd name="connsiteX130" fmla="*/ 0 w 12229212"/>
              <a:gd name="connsiteY130" fmla="*/ 6701881 h 6943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2229212" h="6943061">
                <a:moveTo>
                  <a:pt x="11607332" y="6384554"/>
                </a:moveTo>
                <a:cubicBezTo>
                  <a:pt x="11614145" y="6385034"/>
                  <a:pt x="11620976" y="6386857"/>
                  <a:pt x="11627446" y="6390148"/>
                </a:cubicBezTo>
                <a:cubicBezTo>
                  <a:pt x="11653326" y="6403310"/>
                  <a:pt x="11663636" y="6434961"/>
                  <a:pt x="11650474" y="6460841"/>
                </a:cubicBezTo>
                <a:lnTo>
                  <a:pt x="11405224" y="6943061"/>
                </a:lnTo>
                <a:lnTo>
                  <a:pt x="11295114" y="6943061"/>
                </a:lnTo>
                <a:lnTo>
                  <a:pt x="11294486" y="6937970"/>
                </a:lnTo>
                <a:cubicBezTo>
                  <a:pt x="11294966" y="6931158"/>
                  <a:pt x="11296790" y="6924327"/>
                  <a:pt x="11300080" y="6917857"/>
                </a:cubicBezTo>
                <a:lnTo>
                  <a:pt x="11556752" y="6413176"/>
                </a:lnTo>
                <a:cubicBezTo>
                  <a:pt x="11566624" y="6393766"/>
                  <a:pt x="11586895" y="6383114"/>
                  <a:pt x="11607332" y="6384554"/>
                </a:cubicBezTo>
                <a:close/>
                <a:moveTo>
                  <a:pt x="5455022" y="5896013"/>
                </a:moveTo>
                <a:cubicBezTo>
                  <a:pt x="5472283" y="5897229"/>
                  <a:pt x="5489588" y="5901849"/>
                  <a:pt x="5505980" y="5910186"/>
                </a:cubicBezTo>
                <a:cubicBezTo>
                  <a:pt x="5571550" y="5943534"/>
                  <a:pt x="5597671" y="6023722"/>
                  <a:pt x="5564324" y="6089292"/>
                </a:cubicBezTo>
                <a:lnTo>
                  <a:pt x="5130111" y="6943061"/>
                </a:lnTo>
                <a:lnTo>
                  <a:pt x="4831244" y="6943061"/>
                </a:lnTo>
                <a:lnTo>
                  <a:pt x="5326875" y="5968530"/>
                </a:lnTo>
                <a:cubicBezTo>
                  <a:pt x="5351886" y="5919352"/>
                  <a:pt x="5403245" y="5892364"/>
                  <a:pt x="5455022" y="5896013"/>
                </a:cubicBezTo>
                <a:close/>
                <a:moveTo>
                  <a:pt x="11480085" y="5380640"/>
                </a:moveTo>
                <a:cubicBezTo>
                  <a:pt x="11494196" y="5381635"/>
                  <a:pt x="11508345" y="5385412"/>
                  <a:pt x="11521747" y="5392228"/>
                </a:cubicBezTo>
                <a:cubicBezTo>
                  <a:pt x="11575356" y="5419492"/>
                  <a:pt x="11596712" y="5485052"/>
                  <a:pt x="11569448" y="5538661"/>
                </a:cubicBezTo>
                <a:lnTo>
                  <a:pt x="10855195" y="6943061"/>
                </a:lnTo>
                <a:lnTo>
                  <a:pt x="10610847" y="6943061"/>
                </a:lnTo>
                <a:lnTo>
                  <a:pt x="11375314" y="5439928"/>
                </a:lnTo>
                <a:cubicBezTo>
                  <a:pt x="11395763" y="5399722"/>
                  <a:pt x="11437752" y="5377657"/>
                  <a:pt x="11480085" y="5380640"/>
                </a:cubicBezTo>
                <a:close/>
                <a:moveTo>
                  <a:pt x="11857040" y="5221975"/>
                </a:moveTo>
                <a:cubicBezTo>
                  <a:pt x="11863853" y="5222455"/>
                  <a:pt x="11870684" y="5224278"/>
                  <a:pt x="11877154" y="5227569"/>
                </a:cubicBezTo>
                <a:cubicBezTo>
                  <a:pt x="11903034" y="5240731"/>
                  <a:pt x="11913344" y="5272382"/>
                  <a:pt x="11900182" y="5298262"/>
                </a:cubicBezTo>
                <a:cubicBezTo>
                  <a:pt x="11814624" y="5466489"/>
                  <a:pt x="11729066" y="5634716"/>
                  <a:pt x="11643508" y="5802944"/>
                </a:cubicBezTo>
                <a:cubicBezTo>
                  <a:pt x="11630346" y="5828824"/>
                  <a:pt x="11598695" y="5839134"/>
                  <a:pt x="11572815" y="5825972"/>
                </a:cubicBezTo>
                <a:lnTo>
                  <a:pt x="11572816" y="5825971"/>
                </a:lnTo>
                <a:cubicBezTo>
                  <a:pt x="11546936" y="5812809"/>
                  <a:pt x="11536626" y="5781158"/>
                  <a:pt x="11549788" y="5755278"/>
                </a:cubicBezTo>
                <a:lnTo>
                  <a:pt x="11806460" y="5250597"/>
                </a:lnTo>
                <a:cubicBezTo>
                  <a:pt x="11816331" y="5231187"/>
                  <a:pt x="11836603" y="5220535"/>
                  <a:pt x="11857040" y="5221975"/>
                </a:cubicBezTo>
                <a:close/>
                <a:moveTo>
                  <a:pt x="12229212" y="4756626"/>
                </a:moveTo>
                <a:lnTo>
                  <a:pt x="12229212" y="4857480"/>
                </a:lnTo>
                <a:lnTo>
                  <a:pt x="11168521" y="6943061"/>
                </a:lnTo>
                <a:lnTo>
                  <a:pt x="11117228" y="6943061"/>
                </a:lnTo>
                <a:close/>
                <a:moveTo>
                  <a:pt x="6520766" y="3206860"/>
                </a:moveTo>
                <a:cubicBezTo>
                  <a:pt x="6527464" y="3204679"/>
                  <a:pt x="6534996" y="3205052"/>
                  <a:pt x="6541771" y="3208498"/>
                </a:cubicBezTo>
                <a:cubicBezTo>
                  <a:pt x="6555322" y="3215389"/>
                  <a:pt x="6560720" y="3231962"/>
                  <a:pt x="6553829" y="3245515"/>
                </a:cubicBezTo>
                <a:lnTo>
                  <a:pt x="4673322" y="6943061"/>
                </a:lnTo>
                <a:lnTo>
                  <a:pt x="4611553" y="6943061"/>
                </a:lnTo>
                <a:lnTo>
                  <a:pt x="6504755" y="3220555"/>
                </a:lnTo>
                <a:cubicBezTo>
                  <a:pt x="6508201" y="3213780"/>
                  <a:pt x="6514067" y="3209042"/>
                  <a:pt x="6520766" y="3206860"/>
                </a:cubicBezTo>
                <a:close/>
                <a:moveTo>
                  <a:pt x="7149086" y="2037020"/>
                </a:moveTo>
                <a:cubicBezTo>
                  <a:pt x="7154931" y="2037432"/>
                  <a:pt x="7160793" y="2038997"/>
                  <a:pt x="7166345" y="2041820"/>
                </a:cubicBezTo>
                <a:cubicBezTo>
                  <a:pt x="7188553" y="2053115"/>
                  <a:pt x="7197400" y="2080275"/>
                  <a:pt x="7186105" y="2102483"/>
                </a:cubicBezTo>
                <a:cubicBezTo>
                  <a:pt x="7092414" y="2286703"/>
                  <a:pt x="6998722" y="2470923"/>
                  <a:pt x="6905030" y="2655143"/>
                </a:cubicBezTo>
                <a:cubicBezTo>
                  <a:pt x="6893736" y="2677351"/>
                  <a:pt x="6866576" y="2686198"/>
                  <a:pt x="6844368" y="2674904"/>
                </a:cubicBezTo>
                <a:lnTo>
                  <a:pt x="6844370" y="2674903"/>
                </a:lnTo>
                <a:cubicBezTo>
                  <a:pt x="6822162" y="2663609"/>
                  <a:pt x="6813315" y="2636449"/>
                  <a:pt x="6824609" y="2614242"/>
                </a:cubicBezTo>
                <a:lnTo>
                  <a:pt x="7105683" y="2061581"/>
                </a:lnTo>
                <a:cubicBezTo>
                  <a:pt x="7114154" y="2044925"/>
                  <a:pt x="7131549" y="2035785"/>
                  <a:pt x="7149086" y="2037020"/>
                </a:cubicBezTo>
                <a:close/>
                <a:moveTo>
                  <a:pt x="8218796" y="0"/>
                </a:moveTo>
                <a:lnTo>
                  <a:pt x="8430994" y="0"/>
                </a:lnTo>
                <a:lnTo>
                  <a:pt x="7200755" y="2418955"/>
                </a:lnTo>
                <a:cubicBezTo>
                  <a:pt x="7195032" y="2430208"/>
                  <a:pt x="7181269" y="2434692"/>
                  <a:pt x="7170016" y="2428968"/>
                </a:cubicBezTo>
                <a:lnTo>
                  <a:pt x="7170017" y="2428968"/>
                </a:lnTo>
                <a:cubicBezTo>
                  <a:pt x="7158764" y="2423245"/>
                  <a:pt x="7154281" y="2409482"/>
                  <a:pt x="7160004" y="2398230"/>
                </a:cubicBezTo>
                <a:lnTo>
                  <a:pt x="7617075" y="1499515"/>
                </a:lnTo>
                <a:lnTo>
                  <a:pt x="7595840" y="1502135"/>
                </a:lnTo>
                <a:cubicBezTo>
                  <a:pt x="7584117" y="1501309"/>
                  <a:pt x="7572362" y="1498171"/>
                  <a:pt x="7561228" y="1492509"/>
                </a:cubicBezTo>
                <a:lnTo>
                  <a:pt x="7561229" y="1492508"/>
                </a:lnTo>
                <a:cubicBezTo>
                  <a:pt x="7516693" y="1469858"/>
                  <a:pt x="7498952" y="1415393"/>
                  <a:pt x="7521602" y="1370857"/>
                </a:cubicBezTo>
                <a:close/>
                <a:moveTo>
                  <a:pt x="7991614" y="0"/>
                </a:moveTo>
                <a:lnTo>
                  <a:pt x="8042906" y="0"/>
                </a:lnTo>
                <a:lnTo>
                  <a:pt x="4511785" y="6943061"/>
                </a:lnTo>
                <a:lnTo>
                  <a:pt x="4460493" y="6943061"/>
                </a:lnTo>
                <a:close/>
                <a:moveTo>
                  <a:pt x="0" y="0"/>
                </a:moveTo>
                <a:lnTo>
                  <a:pt x="919510" y="0"/>
                </a:lnTo>
                <a:lnTo>
                  <a:pt x="633187" y="562984"/>
                </a:lnTo>
                <a:cubicBezTo>
                  <a:pt x="614295" y="600129"/>
                  <a:pt x="629093" y="645557"/>
                  <a:pt x="666239" y="664448"/>
                </a:cubicBezTo>
                <a:lnTo>
                  <a:pt x="695720" y="666747"/>
                </a:lnTo>
                <a:lnTo>
                  <a:pt x="84431" y="1868694"/>
                </a:lnTo>
                <a:cubicBezTo>
                  <a:pt x="78304" y="1880741"/>
                  <a:pt x="83103" y="1895475"/>
                  <a:pt x="95151" y="1901602"/>
                </a:cubicBezTo>
                <a:lnTo>
                  <a:pt x="95149" y="1901602"/>
                </a:lnTo>
                <a:cubicBezTo>
                  <a:pt x="107197" y="1907729"/>
                  <a:pt x="121930" y="1902930"/>
                  <a:pt x="128057" y="1890883"/>
                </a:cubicBezTo>
                <a:lnTo>
                  <a:pt x="1089728" y="0"/>
                </a:lnTo>
                <a:lnTo>
                  <a:pt x="1197096" y="0"/>
                </a:lnTo>
                <a:lnTo>
                  <a:pt x="617988" y="1138672"/>
                </a:lnTo>
                <a:cubicBezTo>
                  <a:pt x="607490" y="1159314"/>
                  <a:pt x="615713" y="1184558"/>
                  <a:pt x="636355" y="1195057"/>
                </a:cubicBezTo>
                <a:cubicBezTo>
                  <a:pt x="656997" y="1205555"/>
                  <a:pt x="682242" y="1197331"/>
                  <a:pt x="692740" y="1176689"/>
                </a:cubicBezTo>
                <a:lnTo>
                  <a:pt x="1291183" y="0"/>
                </a:lnTo>
                <a:lnTo>
                  <a:pt x="7493138" y="0"/>
                </a:lnTo>
                <a:lnTo>
                  <a:pt x="7052589" y="866230"/>
                </a:lnTo>
                <a:cubicBezTo>
                  <a:pt x="7033919" y="902938"/>
                  <a:pt x="7048542" y="947828"/>
                  <a:pt x="7085250" y="966497"/>
                </a:cubicBezTo>
                <a:lnTo>
                  <a:pt x="7085249" y="966498"/>
                </a:lnTo>
                <a:lnTo>
                  <a:pt x="7113371" y="968690"/>
                </a:lnTo>
                <a:lnTo>
                  <a:pt x="6063967" y="3032083"/>
                </a:lnTo>
                <a:cubicBezTo>
                  <a:pt x="6054644" y="3050411"/>
                  <a:pt x="6061948" y="3072828"/>
                  <a:pt x="6080276" y="3082149"/>
                </a:cubicBezTo>
                <a:lnTo>
                  <a:pt x="6080272" y="3082150"/>
                </a:lnTo>
                <a:cubicBezTo>
                  <a:pt x="6098603" y="3091472"/>
                  <a:pt x="6121017" y="3084169"/>
                  <a:pt x="6130339" y="3065840"/>
                </a:cubicBezTo>
                <a:lnTo>
                  <a:pt x="7689573" y="0"/>
                </a:lnTo>
                <a:lnTo>
                  <a:pt x="7869710" y="0"/>
                </a:lnTo>
                <a:lnTo>
                  <a:pt x="4338590" y="6943061"/>
                </a:lnTo>
                <a:lnTo>
                  <a:pt x="3739777" y="6943061"/>
                </a:lnTo>
                <a:lnTo>
                  <a:pt x="4984014" y="4496582"/>
                </a:lnTo>
                <a:cubicBezTo>
                  <a:pt x="5000163" y="4464831"/>
                  <a:pt x="4987515" y="4426002"/>
                  <a:pt x="4955762" y="4409855"/>
                </a:cubicBezTo>
                <a:cubicBezTo>
                  <a:pt x="4947825" y="4405818"/>
                  <a:pt x="4939444" y="4403581"/>
                  <a:pt x="4931088" y="4402992"/>
                </a:cubicBezTo>
                <a:cubicBezTo>
                  <a:pt x="4922730" y="4402403"/>
                  <a:pt x="4914396" y="4403463"/>
                  <a:pt x="4906550" y="4406019"/>
                </a:cubicBezTo>
                <a:cubicBezTo>
                  <a:pt x="4890854" y="4411131"/>
                  <a:pt x="4877110" y="4422231"/>
                  <a:pt x="4869035" y="4438106"/>
                </a:cubicBezTo>
                <a:lnTo>
                  <a:pt x="3595059" y="6943061"/>
                </a:lnTo>
                <a:lnTo>
                  <a:pt x="3496410" y="6943061"/>
                </a:lnTo>
                <a:lnTo>
                  <a:pt x="4489557" y="4990284"/>
                </a:lnTo>
                <a:cubicBezTo>
                  <a:pt x="4498880" y="4971955"/>
                  <a:pt x="4491576" y="4949540"/>
                  <a:pt x="4473249" y="4940218"/>
                </a:cubicBezTo>
                <a:cubicBezTo>
                  <a:pt x="4464083" y="4935557"/>
                  <a:pt x="4453898" y="4935052"/>
                  <a:pt x="4444838" y="4938004"/>
                </a:cubicBezTo>
                <a:cubicBezTo>
                  <a:pt x="4435777" y="4940955"/>
                  <a:pt x="4427843" y="4947363"/>
                  <a:pt x="4423182" y="4956527"/>
                </a:cubicBezTo>
                <a:lnTo>
                  <a:pt x="3412866" y="6943061"/>
                </a:lnTo>
                <a:lnTo>
                  <a:pt x="471113" y="6943061"/>
                </a:lnTo>
                <a:lnTo>
                  <a:pt x="884235" y="6130761"/>
                </a:lnTo>
                <a:cubicBezTo>
                  <a:pt x="895763" y="6108095"/>
                  <a:pt x="886733" y="6080374"/>
                  <a:pt x="864066" y="6068846"/>
                </a:cubicBezTo>
                <a:cubicBezTo>
                  <a:pt x="858400" y="6065964"/>
                  <a:pt x="852417" y="6064368"/>
                  <a:pt x="846450" y="6063947"/>
                </a:cubicBezTo>
                <a:cubicBezTo>
                  <a:pt x="828551" y="6062685"/>
                  <a:pt x="810797" y="6072015"/>
                  <a:pt x="802151" y="6089015"/>
                </a:cubicBezTo>
                <a:lnTo>
                  <a:pt x="367798" y="6943061"/>
                </a:lnTo>
                <a:lnTo>
                  <a:pt x="224488" y="6943061"/>
                </a:lnTo>
                <a:lnTo>
                  <a:pt x="1058213" y="5303751"/>
                </a:lnTo>
                <a:cubicBezTo>
                  <a:pt x="1063937" y="5292497"/>
                  <a:pt x="1059453" y="5278735"/>
                  <a:pt x="1048200" y="5273012"/>
                </a:cubicBezTo>
                <a:cubicBezTo>
                  <a:pt x="1042574" y="5270151"/>
                  <a:pt x="1036320" y="5269840"/>
                  <a:pt x="1030757" y="5271652"/>
                </a:cubicBezTo>
                <a:cubicBezTo>
                  <a:pt x="1025194" y="5273464"/>
                  <a:pt x="1020323" y="5277398"/>
                  <a:pt x="1017461" y="5283025"/>
                </a:cubicBezTo>
                <a:lnTo>
                  <a:pt x="173195" y="6943061"/>
                </a:lnTo>
                <a:lnTo>
                  <a:pt x="132204" y="6943061"/>
                </a:lnTo>
                <a:lnTo>
                  <a:pt x="800458" y="5629107"/>
                </a:lnTo>
                <a:cubicBezTo>
                  <a:pt x="808581" y="5613135"/>
                  <a:pt x="802218" y="5593602"/>
                  <a:pt x="786246" y="5585479"/>
                </a:cubicBezTo>
                <a:cubicBezTo>
                  <a:pt x="778261" y="5581418"/>
                  <a:pt x="769384" y="5580978"/>
                  <a:pt x="761489" y="5583549"/>
                </a:cubicBezTo>
                <a:cubicBezTo>
                  <a:pt x="753595" y="5586121"/>
                  <a:pt x="746680" y="5591704"/>
                  <a:pt x="742618" y="5599691"/>
                </a:cubicBezTo>
                <a:lnTo>
                  <a:pt x="59403" y="6943061"/>
                </a:lnTo>
                <a:lnTo>
                  <a:pt x="22057" y="6943061"/>
                </a:lnTo>
                <a:lnTo>
                  <a:pt x="1014532" y="4991609"/>
                </a:lnTo>
                <a:cubicBezTo>
                  <a:pt x="1030681" y="4959858"/>
                  <a:pt x="1018032" y="4921030"/>
                  <a:pt x="986282" y="4904881"/>
                </a:cubicBezTo>
                <a:cubicBezTo>
                  <a:pt x="978344" y="4900844"/>
                  <a:pt x="969964" y="4898607"/>
                  <a:pt x="961607" y="4898019"/>
                </a:cubicBezTo>
                <a:cubicBezTo>
                  <a:pt x="936534" y="4896252"/>
                  <a:pt x="911665" y="4909320"/>
                  <a:pt x="899554" y="4933133"/>
                </a:cubicBezTo>
                <a:lnTo>
                  <a:pt x="0" y="6701881"/>
                </a:lnTo>
                <a:close/>
              </a:path>
            </a:pathLst>
          </a:cu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a:p>
        </p:txBody>
      </p:sp>
      <p:sp>
        <p:nvSpPr>
          <p:cNvPr id="9" name="Title 8">
            <a:extLst>
              <a:ext uri="{FF2B5EF4-FFF2-40B4-BE49-F238E27FC236}">
                <a16:creationId xmlns:a16="http://schemas.microsoft.com/office/drawing/2014/main" id="{18F71989-C45A-4AC7-8748-1C91EC6BA530}"/>
              </a:ext>
            </a:extLst>
          </p:cNvPr>
          <p:cNvSpPr>
            <a:spLocks noGrp="1"/>
          </p:cNvSpPr>
          <p:nvPr>
            <p:ph type="title" hasCustomPrompt="1"/>
          </p:nvPr>
        </p:nvSpPr>
        <p:spPr>
          <a:xfrm>
            <a:off x="795669" y="886119"/>
            <a:ext cx="5225903" cy="2755532"/>
          </a:xfrm>
          <a:prstGeom prst="rect">
            <a:avLst/>
          </a:prstGeom>
          <a:ln>
            <a:noFill/>
          </a:ln>
          <a:effectLst/>
        </p:spPr>
        <p:txBody>
          <a:bodyPr/>
          <a:lstStyle>
            <a:lvl1pPr>
              <a:lnSpc>
                <a:spcPct val="100000"/>
              </a:lnSpc>
              <a:defRPr sz="6000">
                <a:solidFill>
                  <a:schemeClr val="bg2"/>
                </a:solidFill>
                <a:effectLst>
                  <a:innerShdw blurRad="127000">
                    <a:prstClr val="black"/>
                  </a:innerShdw>
                </a:effectLst>
              </a:defRPr>
            </a:lvl1pPr>
          </a:lstStyle>
          <a:p>
            <a:r>
              <a:rPr lang="en-US" dirty="0"/>
              <a:t>CLICK TO EDIT MAIN TITLE TEXT</a:t>
            </a:r>
            <a:endParaRPr lang="en-CA" dirty="0"/>
          </a:p>
        </p:txBody>
      </p:sp>
      <p:sp>
        <p:nvSpPr>
          <p:cNvPr id="3" name="Text Placeholder 2">
            <a:extLst>
              <a:ext uri="{FF2B5EF4-FFF2-40B4-BE49-F238E27FC236}">
                <a16:creationId xmlns:a16="http://schemas.microsoft.com/office/drawing/2014/main" id="{0F16C79E-C61A-4DF3-AC91-5AF27DD3F265}"/>
              </a:ext>
            </a:extLst>
          </p:cNvPr>
          <p:cNvSpPr>
            <a:spLocks noGrp="1"/>
          </p:cNvSpPr>
          <p:nvPr>
            <p:ph type="body" sz="quarter" idx="10"/>
          </p:nvPr>
        </p:nvSpPr>
        <p:spPr>
          <a:xfrm>
            <a:off x="7915711" y="1417982"/>
            <a:ext cx="3587176" cy="4077253"/>
          </a:xfrm>
          <a:prstGeom prst="rect">
            <a:avLst/>
          </a:prstGeom>
        </p:spPr>
        <p:txBody>
          <a:bodyPr/>
          <a:lstStyle>
            <a:lvl1pPr marL="514350" indent="-514350" algn="l">
              <a:buFont typeface="+mj-lt"/>
              <a:buAutoNum type="arabicPeriod"/>
              <a:defRPr b="1">
                <a:effectLst>
                  <a:outerShdw blurRad="50800" dist="38100" dir="2700000" algn="tl" rotWithShape="0">
                    <a:prstClr val="black">
                      <a:alpha val="40000"/>
                    </a:prstClr>
                  </a:outerShdw>
                </a:effectLst>
              </a:defRPr>
            </a:lvl1pPr>
            <a:lvl2pPr marL="914400" indent="-457200" algn="l">
              <a:buFont typeface="+mj-lt"/>
              <a:buAutoNum type="arabicPeriod"/>
              <a:defRPr>
                <a:effectLst>
                  <a:outerShdw blurRad="50800" dist="38100" dir="2700000" algn="tl" rotWithShape="0">
                    <a:prstClr val="black">
                      <a:alpha val="40000"/>
                    </a:prstClr>
                  </a:outerShdw>
                </a:effectLst>
              </a:defRPr>
            </a:lvl2pPr>
            <a:lvl3pPr marL="1371600" indent="-457200" algn="l">
              <a:buFont typeface="+mj-lt"/>
              <a:buAutoNum type="arabicPeriod"/>
              <a:defRPr>
                <a:effectLst>
                  <a:outerShdw blurRad="50800" dist="38100" dir="2700000" algn="tl" rotWithShape="0">
                    <a:prstClr val="black">
                      <a:alpha val="40000"/>
                    </a:prstClr>
                  </a:outerShdw>
                </a:effectLst>
              </a:defRPr>
            </a:lvl3pPr>
            <a:lvl4pPr marL="1714500" indent="-342900" algn="l">
              <a:buFont typeface="+mj-lt"/>
              <a:buAutoNum type="arabicPeriod"/>
              <a:defRPr>
                <a:effectLst>
                  <a:outerShdw blurRad="50800" dist="38100" dir="2700000" algn="tl" rotWithShape="0">
                    <a:prstClr val="black">
                      <a:alpha val="40000"/>
                    </a:prstClr>
                  </a:outerShdw>
                </a:effectLst>
              </a:defRPr>
            </a:lvl4pPr>
            <a:lvl5pPr marL="2171700" indent="-342900" algn="l">
              <a:buFont typeface="+mj-lt"/>
              <a:buAutoNum type="arabicPeriod"/>
              <a:defRPr>
                <a:effectLst>
                  <a:outerShdw blurRad="50800" dist="38100" dir="2700000" algn="tl" rotWithShape="0">
                    <a:prstClr val="black">
                      <a:alpha val="40000"/>
                    </a:prstClr>
                  </a:outerShdw>
                </a:effectLst>
              </a:defRPr>
            </a:lvl5pPr>
          </a:lstStyle>
          <a:p>
            <a:pPr lvl="0"/>
            <a:r>
              <a:rPr lang="en-US"/>
              <a:t>Click to edit Master text styles</a:t>
            </a:r>
          </a:p>
          <a:p>
            <a:pPr lvl="1"/>
            <a:r>
              <a:rPr lang="en-US"/>
              <a:t>Second level</a:t>
            </a:r>
          </a:p>
        </p:txBody>
      </p:sp>
      <p:sp>
        <p:nvSpPr>
          <p:cNvPr id="5" name="Text Placeholder 4">
            <a:extLst>
              <a:ext uri="{FF2B5EF4-FFF2-40B4-BE49-F238E27FC236}">
                <a16:creationId xmlns:a16="http://schemas.microsoft.com/office/drawing/2014/main" id="{19C9D5D3-DB8F-443A-9A34-2DBDA0A54099}"/>
              </a:ext>
            </a:extLst>
          </p:cNvPr>
          <p:cNvSpPr>
            <a:spLocks noGrp="1"/>
          </p:cNvSpPr>
          <p:nvPr>
            <p:ph type="body" sz="quarter" idx="11" hasCustomPrompt="1"/>
          </p:nvPr>
        </p:nvSpPr>
        <p:spPr>
          <a:xfrm>
            <a:off x="795338" y="3768725"/>
            <a:ext cx="4641850" cy="763588"/>
          </a:xfrm>
          <a:prstGeom prst="rect">
            <a:avLst/>
          </a:prstGeom>
        </p:spPr>
        <p:txBody>
          <a:bodyPr/>
          <a:lstStyle>
            <a:lvl1pPr marL="0" indent="0">
              <a:buNone/>
              <a:defRPr sz="2800" b="1">
                <a:solidFill>
                  <a:schemeClr val="bg2"/>
                </a:solidFill>
                <a:effectLst>
                  <a:innerShdw blurRad="114300">
                    <a:prstClr val="black"/>
                  </a:innerShdw>
                </a:effectLst>
              </a:defRPr>
            </a:lvl1pPr>
            <a:lvl2pPr marL="457200" indent="0">
              <a:buNone/>
              <a:defRPr sz="2800" b="1">
                <a:solidFill>
                  <a:schemeClr val="bg2"/>
                </a:solidFill>
                <a:effectLst>
                  <a:innerShdw blurRad="114300">
                    <a:prstClr val="black"/>
                  </a:innerShdw>
                </a:effectLst>
              </a:defRPr>
            </a:lvl2pPr>
            <a:lvl3pPr marL="914400" indent="0">
              <a:buNone/>
              <a:defRPr sz="2800" b="1">
                <a:solidFill>
                  <a:schemeClr val="bg2"/>
                </a:solidFill>
                <a:effectLst>
                  <a:innerShdw blurRad="114300">
                    <a:prstClr val="black"/>
                  </a:innerShdw>
                </a:effectLst>
              </a:defRPr>
            </a:lvl3pPr>
            <a:lvl4pPr marL="1371600" indent="0">
              <a:buNone/>
              <a:defRPr sz="2800" b="1">
                <a:solidFill>
                  <a:schemeClr val="bg2"/>
                </a:solidFill>
                <a:effectLst>
                  <a:innerShdw blurRad="114300">
                    <a:prstClr val="black"/>
                  </a:innerShdw>
                </a:effectLst>
              </a:defRPr>
            </a:lvl4pPr>
            <a:lvl5pPr marL="1828800" indent="0">
              <a:buNone/>
              <a:defRPr sz="2800" b="1">
                <a:solidFill>
                  <a:schemeClr val="bg2"/>
                </a:solidFill>
                <a:effectLst>
                  <a:innerShdw blurRad="114300">
                    <a:prstClr val="black"/>
                  </a:innerShdw>
                </a:effectLst>
              </a:defRPr>
            </a:lvl5pPr>
          </a:lstStyle>
          <a:p>
            <a:pPr lvl="0"/>
            <a:r>
              <a:rPr lang="en-US" dirty="0"/>
              <a:t>SUBTITLE TEXT</a:t>
            </a:r>
            <a:endParaRPr lang="en-CA" dirty="0"/>
          </a:p>
        </p:txBody>
      </p:sp>
    </p:spTree>
    <p:extLst>
      <p:ext uri="{BB962C8B-B14F-4D97-AF65-F5344CB8AC3E}">
        <p14:creationId xmlns:p14="http://schemas.microsoft.com/office/powerpoint/2010/main" val="422727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left)">
                                      <p:cBhvr>
                                        <p:cTn id="14" dur="500"/>
                                        <p:tgtEl>
                                          <p:spTgt spid="5">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10" animBg="1"/>
      <p:bldP spid="9" grpId="0"/>
      <p:bldP spid="3" grpId="0" build="allAtOnce">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Title - points">
    <p:spTree>
      <p:nvGrpSpPr>
        <p:cNvPr id="1" name=""/>
        <p:cNvGrpSpPr/>
        <p:nvPr/>
      </p:nvGrpSpPr>
      <p:grpSpPr>
        <a:xfrm>
          <a:off x="0" y="0"/>
          <a:ext cx="0" cy="0"/>
          <a:chOff x="0" y="0"/>
          <a:chExt cx="0" cy="0"/>
        </a:xfrm>
      </p:grpSpPr>
      <p:sp>
        <p:nvSpPr>
          <p:cNvPr id="51" name="Freeform: Shape 50">
            <a:extLst>
              <a:ext uri="{FF2B5EF4-FFF2-40B4-BE49-F238E27FC236}">
                <a16:creationId xmlns:a16="http://schemas.microsoft.com/office/drawing/2014/main" id="{20BE4015-0A49-451F-87C8-A2D1304C30A3}"/>
              </a:ext>
            </a:extLst>
          </p:cNvPr>
          <p:cNvSpPr/>
          <p:nvPr userDrawn="1"/>
        </p:nvSpPr>
        <p:spPr>
          <a:xfrm>
            <a:off x="-53162" y="169231"/>
            <a:ext cx="12298649" cy="1861588"/>
          </a:xfrm>
          <a:custGeom>
            <a:avLst/>
            <a:gdLst>
              <a:gd name="connsiteX0" fmla="*/ 976867 w 12333769"/>
              <a:gd name="connsiteY0" fmla="*/ 1800448 h 1866904"/>
              <a:gd name="connsiteX1" fmla="*/ 1010095 w 12333769"/>
              <a:gd name="connsiteY1" fmla="*/ 1833676 h 1866904"/>
              <a:gd name="connsiteX2" fmla="*/ 1010096 w 12333769"/>
              <a:gd name="connsiteY2" fmla="*/ 1833676 h 1866904"/>
              <a:gd name="connsiteX3" fmla="*/ 976868 w 12333769"/>
              <a:gd name="connsiteY3" fmla="*/ 1866904 h 1866904"/>
              <a:gd name="connsiteX4" fmla="*/ 1 w 12333769"/>
              <a:gd name="connsiteY4" fmla="*/ 1866904 h 1866904"/>
              <a:gd name="connsiteX5" fmla="*/ 1 w 12333769"/>
              <a:gd name="connsiteY5" fmla="*/ 1800449 h 1866904"/>
              <a:gd name="connsiteX6" fmla="*/ 7881379 w 12333769"/>
              <a:gd name="connsiteY6" fmla="*/ 1554115 h 1866904"/>
              <a:gd name="connsiteX7" fmla="*/ 7915941 w 12333769"/>
              <a:gd name="connsiteY7" fmla="*/ 1588677 h 1866904"/>
              <a:gd name="connsiteX8" fmla="*/ 7915942 w 12333769"/>
              <a:gd name="connsiteY8" fmla="*/ 1588677 h 1866904"/>
              <a:gd name="connsiteX9" fmla="*/ 7881380 w 12333769"/>
              <a:gd name="connsiteY9" fmla="*/ 1623239 h 1866904"/>
              <a:gd name="connsiteX10" fmla="*/ 7248755 w 12333769"/>
              <a:gd name="connsiteY10" fmla="*/ 1623239 h 1866904"/>
              <a:gd name="connsiteX11" fmla="*/ 7224316 w 12333769"/>
              <a:gd name="connsiteY11" fmla="*/ 1613116 h 1866904"/>
              <a:gd name="connsiteX12" fmla="*/ 7214193 w 12333769"/>
              <a:gd name="connsiteY12" fmla="*/ 1588677 h 1866904"/>
              <a:gd name="connsiteX13" fmla="*/ 7224316 w 12333769"/>
              <a:gd name="connsiteY13" fmla="*/ 1564239 h 1866904"/>
              <a:gd name="connsiteX14" fmla="*/ 7248755 w 12333769"/>
              <a:gd name="connsiteY14" fmla="*/ 1554116 h 1866904"/>
              <a:gd name="connsiteX15" fmla="*/ 5427747 w 12333769"/>
              <a:gd name="connsiteY15" fmla="*/ 1534630 h 1866904"/>
              <a:gd name="connsiteX16" fmla="*/ 6657175 w 12333769"/>
              <a:gd name="connsiteY16" fmla="*/ 1534630 h 1866904"/>
              <a:gd name="connsiteX17" fmla="*/ 6712251 w 12333769"/>
              <a:gd name="connsiteY17" fmla="*/ 1589705 h 1866904"/>
              <a:gd name="connsiteX18" fmla="*/ 6657176 w 12333769"/>
              <a:gd name="connsiteY18" fmla="*/ 1644780 h 1866904"/>
              <a:gd name="connsiteX19" fmla="*/ 6168986 w 12333769"/>
              <a:gd name="connsiteY19" fmla="*/ 1644780 h 1866904"/>
              <a:gd name="connsiteX20" fmla="*/ 6172572 w 12333769"/>
              <a:gd name="connsiteY20" fmla="*/ 1653436 h 1866904"/>
              <a:gd name="connsiteX21" fmla="*/ 6143232 w 12333769"/>
              <a:gd name="connsiteY21" fmla="*/ 1682777 h 1866904"/>
              <a:gd name="connsiteX22" fmla="*/ 4620392 w 12333769"/>
              <a:gd name="connsiteY22" fmla="*/ 1682777 h 1866904"/>
              <a:gd name="connsiteX23" fmla="*/ 4591052 w 12333769"/>
              <a:gd name="connsiteY23" fmla="*/ 1653436 h 1866904"/>
              <a:gd name="connsiteX24" fmla="*/ 4620392 w 12333769"/>
              <a:gd name="connsiteY24" fmla="*/ 1624095 h 1866904"/>
              <a:gd name="connsiteX25" fmla="*/ 5385734 w 12333769"/>
              <a:gd name="connsiteY25" fmla="*/ 1624095 h 1866904"/>
              <a:gd name="connsiteX26" fmla="*/ 5377002 w 12333769"/>
              <a:gd name="connsiteY26" fmla="*/ 1611142 h 1866904"/>
              <a:gd name="connsiteX27" fmla="*/ 5372673 w 12333769"/>
              <a:gd name="connsiteY27" fmla="*/ 1589705 h 1866904"/>
              <a:gd name="connsiteX28" fmla="*/ 5377002 w 12333769"/>
              <a:gd name="connsiteY28" fmla="*/ 1568268 h 1866904"/>
              <a:gd name="connsiteX29" fmla="*/ 5427747 w 12333769"/>
              <a:gd name="connsiteY29" fmla="*/ 1534630 h 1866904"/>
              <a:gd name="connsiteX30" fmla="*/ 3134833 w 12333769"/>
              <a:gd name="connsiteY30" fmla="*/ 1515142 h 1866904"/>
              <a:gd name="connsiteX31" fmla="*/ 4345174 w 12333769"/>
              <a:gd name="connsiteY31" fmla="*/ 1515142 h 1866904"/>
              <a:gd name="connsiteX32" fmla="*/ 4399221 w 12333769"/>
              <a:gd name="connsiteY32" fmla="*/ 1569191 h 1866904"/>
              <a:gd name="connsiteX33" fmla="*/ 4345174 w 12333769"/>
              <a:gd name="connsiteY33" fmla="*/ 1623240 h 1866904"/>
              <a:gd name="connsiteX34" fmla="*/ 3134833 w 12333769"/>
              <a:gd name="connsiteY34" fmla="*/ 1623240 h 1866904"/>
              <a:gd name="connsiteX35" fmla="*/ 3080784 w 12333769"/>
              <a:gd name="connsiteY35" fmla="*/ 1569191 h 1866904"/>
              <a:gd name="connsiteX36" fmla="*/ 3134833 w 12333769"/>
              <a:gd name="connsiteY36" fmla="*/ 1515142 h 1866904"/>
              <a:gd name="connsiteX37" fmla="*/ 2444162 w 12333769"/>
              <a:gd name="connsiteY37" fmla="*/ 3 h 1866904"/>
              <a:gd name="connsiteX38" fmla="*/ 2527007 w 12333769"/>
              <a:gd name="connsiteY38" fmla="*/ 82848 h 1866904"/>
              <a:gd name="connsiteX39" fmla="*/ 2524772 w 12333769"/>
              <a:gd name="connsiteY39" fmla="*/ 93923 h 1866904"/>
              <a:gd name="connsiteX40" fmla="*/ 11024633 w 12333769"/>
              <a:gd name="connsiteY40" fmla="*/ 93923 h 1866904"/>
              <a:gd name="connsiteX41" fmla="*/ 11461638 w 12333769"/>
              <a:gd name="connsiteY41" fmla="*/ 274936 h 1866904"/>
              <a:gd name="connsiteX42" fmla="*/ 11470197 w 12333769"/>
              <a:gd name="connsiteY42" fmla="*/ 285310 h 1866904"/>
              <a:gd name="connsiteX43" fmla="*/ 10723821 w 12333769"/>
              <a:gd name="connsiteY43" fmla="*/ 285310 h 1866904"/>
              <a:gd name="connsiteX44" fmla="*/ 10669772 w 12333769"/>
              <a:gd name="connsiteY44" fmla="*/ 339359 h 1866904"/>
              <a:gd name="connsiteX45" fmla="*/ 10673222 w 12333769"/>
              <a:gd name="connsiteY45" fmla="*/ 347687 h 1866904"/>
              <a:gd name="connsiteX46" fmla="*/ 9516850 w 12333769"/>
              <a:gd name="connsiteY46" fmla="*/ 347688 h 1866904"/>
              <a:gd name="connsiteX47" fmla="*/ 9500686 w 12333769"/>
              <a:gd name="connsiteY47" fmla="*/ 354384 h 1866904"/>
              <a:gd name="connsiteX48" fmla="*/ 9493990 w 12333769"/>
              <a:gd name="connsiteY48" fmla="*/ 370547 h 1866904"/>
              <a:gd name="connsiteX49" fmla="*/ 9500686 w 12333769"/>
              <a:gd name="connsiteY49" fmla="*/ 386711 h 1866904"/>
              <a:gd name="connsiteX50" fmla="*/ 9516850 w 12333769"/>
              <a:gd name="connsiteY50" fmla="*/ 393407 h 1866904"/>
              <a:gd name="connsiteX51" fmla="*/ 10723816 w 12333769"/>
              <a:gd name="connsiteY51" fmla="*/ 393407 h 1866904"/>
              <a:gd name="connsiteX52" fmla="*/ 10723821 w 12333769"/>
              <a:gd name="connsiteY52" fmla="*/ 393408 h 1866904"/>
              <a:gd name="connsiteX53" fmla="*/ 11551762 w 12333769"/>
              <a:gd name="connsiteY53" fmla="*/ 393408 h 1866904"/>
              <a:gd name="connsiteX54" fmla="*/ 11594084 w 12333769"/>
              <a:gd name="connsiteY54" fmla="*/ 471380 h 1866904"/>
              <a:gd name="connsiteX55" fmla="*/ 11596889 w 12333769"/>
              <a:gd name="connsiteY55" fmla="*/ 480416 h 1866904"/>
              <a:gd name="connsiteX56" fmla="*/ 11761115 w 12333769"/>
              <a:gd name="connsiteY56" fmla="*/ 480416 h 1866904"/>
              <a:gd name="connsiteX57" fmla="*/ 11783975 w 12333769"/>
              <a:gd name="connsiteY57" fmla="*/ 503276 h 1866904"/>
              <a:gd name="connsiteX58" fmla="*/ 11783976 w 12333769"/>
              <a:gd name="connsiteY58" fmla="*/ 503276 h 1866904"/>
              <a:gd name="connsiteX59" fmla="*/ 11761116 w 12333769"/>
              <a:gd name="connsiteY59" fmla="*/ 526136 h 1866904"/>
              <a:gd name="connsiteX60" fmla="*/ 11611081 w 12333769"/>
              <a:gd name="connsiteY60" fmla="*/ 526136 h 1866904"/>
              <a:gd name="connsiteX61" fmla="*/ 11630095 w 12333769"/>
              <a:gd name="connsiteY61" fmla="*/ 587389 h 1866904"/>
              <a:gd name="connsiteX62" fmla="*/ 11642651 w 12333769"/>
              <a:gd name="connsiteY62" fmla="*/ 711941 h 1866904"/>
              <a:gd name="connsiteX63" fmla="*/ 11594084 w 12333769"/>
              <a:gd name="connsiteY63" fmla="*/ 952502 h 1866904"/>
              <a:gd name="connsiteX64" fmla="*/ 11574608 w 12333769"/>
              <a:gd name="connsiteY64" fmla="*/ 988383 h 1866904"/>
              <a:gd name="connsiteX65" fmla="*/ 11886755 w 12333769"/>
              <a:gd name="connsiteY65" fmla="*/ 988383 h 1866904"/>
              <a:gd name="connsiteX66" fmla="*/ 11988209 w 12333769"/>
              <a:gd name="connsiteY66" fmla="*/ 1089837 h 1866904"/>
              <a:gd name="connsiteX67" fmla="*/ 11988210 w 12333769"/>
              <a:gd name="connsiteY67" fmla="*/ 1089837 h 1866904"/>
              <a:gd name="connsiteX68" fmla="*/ 11886756 w 12333769"/>
              <a:gd name="connsiteY68" fmla="*/ 1191291 h 1866904"/>
              <a:gd name="connsiteX69" fmla="*/ 11410315 w 12333769"/>
              <a:gd name="connsiteY69" fmla="*/ 1191291 h 1866904"/>
              <a:gd name="connsiteX70" fmla="*/ 11370173 w 12333769"/>
              <a:gd name="connsiteY70" fmla="*/ 1224411 h 1866904"/>
              <a:gd name="connsiteX71" fmla="*/ 11292570 w 12333769"/>
              <a:gd name="connsiteY71" fmla="*/ 1269016 h 1866904"/>
              <a:gd name="connsiteX72" fmla="*/ 11253943 w 12333769"/>
              <a:gd name="connsiteY72" fmla="*/ 1284235 h 1866904"/>
              <a:gd name="connsiteX73" fmla="*/ 12310907 w 12333769"/>
              <a:gd name="connsiteY73" fmla="*/ 1284235 h 1866904"/>
              <a:gd name="connsiteX74" fmla="*/ 12333769 w 12333769"/>
              <a:gd name="connsiteY74" fmla="*/ 1307097 h 1866904"/>
              <a:gd name="connsiteX75" fmla="*/ 12310907 w 12333769"/>
              <a:gd name="connsiteY75" fmla="*/ 1329959 h 1866904"/>
              <a:gd name="connsiteX76" fmla="*/ 11024633 w 12333769"/>
              <a:gd name="connsiteY76" fmla="*/ 1329959 h 1866904"/>
              <a:gd name="connsiteX77" fmla="*/ 10978386 w 12333769"/>
              <a:gd name="connsiteY77" fmla="*/ 1329959 h 1866904"/>
              <a:gd name="connsiteX78" fmla="*/ 2081932 w 12333769"/>
              <a:gd name="connsiteY78" fmla="*/ 1329959 h 1866904"/>
              <a:gd name="connsiteX79" fmla="*/ 2078960 w 12333769"/>
              <a:gd name="connsiteY79" fmla="*/ 1337131 h 1866904"/>
              <a:gd name="connsiteX80" fmla="*/ 2062557 w 12333769"/>
              <a:gd name="connsiteY80" fmla="*/ 1343926 h 1866904"/>
              <a:gd name="connsiteX81" fmla="*/ 1457458 w 12333769"/>
              <a:gd name="connsiteY81" fmla="*/ 1343926 h 1866904"/>
              <a:gd name="connsiteX82" fmla="*/ 1464363 w 12333769"/>
              <a:gd name="connsiteY82" fmla="*/ 1354166 h 1866904"/>
              <a:gd name="connsiteX83" fmla="*/ 1467785 w 12333769"/>
              <a:gd name="connsiteY83" fmla="*/ 1371115 h 1866904"/>
              <a:gd name="connsiteX84" fmla="*/ 1464363 w 12333769"/>
              <a:gd name="connsiteY84" fmla="*/ 1388064 h 1866904"/>
              <a:gd name="connsiteX85" fmla="*/ 1460407 w 12333769"/>
              <a:gd name="connsiteY85" fmla="*/ 1392868 h 1866904"/>
              <a:gd name="connsiteX86" fmla="*/ 7491523 w 12333769"/>
              <a:gd name="connsiteY86" fmla="*/ 1392867 h 1866904"/>
              <a:gd name="connsiteX87" fmla="*/ 7522535 w 12333769"/>
              <a:gd name="connsiteY87" fmla="*/ 1423879 h 1866904"/>
              <a:gd name="connsiteX88" fmla="*/ 7522536 w 12333769"/>
              <a:gd name="connsiteY88" fmla="*/ 1423879 h 1866904"/>
              <a:gd name="connsiteX89" fmla="*/ 7491524 w 12333769"/>
              <a:gd name="connsiteY89" fmla="*/ 1454891 h 1866904"/>
              <a:gd name="connsiteX90" fmla="*/ 2720152 w 12333769"/>
              <a:gd name="connsiteY90" fmla="*/ 1454891 h 1866904"/>
              <a:gd name="connsiteX91" fmla="*/ 2746199 w 12333769"/>
              <a:gd name="connsiteY91" fmla="*/ 1493524 h 1866904"/>
              <a:gd name="connsiteX92" fmla="*/ 2759150 w 12333769"/>
              <a:gd name="connsiteY92" fmla="*/ 1557673 h 1866904"/>
              <a:gd name="connsiteX93" fmla="*/ 2759151 w 12333769"/>
              <a:gd name="connsiteY93" fmla="*/ 1557673 h 1866904"/>
              <a:gd name="connsiteX94" fmla="*/ 2594347 w 12333769"/>
              <a:gd name="connsiteY94" fmla="*/ 1722478 h 1866904"/>
              <a:gd name="connsiteX95" fmla="*/ 0 w 12333769"/>
              <a:gd name="connsiteY95" fmla="*/ 1722478 h 1866904"/>
              <a:gd name="connsiteX96" fmla="*/ 0 w 12333769"/>
              <a:gd name="connsiteY96" fmla="*/ 1392869 h 1866904"/>
              <a:gd name="connsiteX97" fmla="*/ 84173 w 12333769"/>
              <a:gd name="connsiteY97" fmla="*/ 1392869 h 1866904"/>
              <a:gd name="connsiteX98" fmla="*/ 84175 w 12333769"/>
              <a:gd name="connsiteY98" fmla="*/ 1392868 h 1866904"/>
              <a:gd name="connsiteX99" fmla="*/ 417687 w 12333769"/>
              <a:gd name="connsiteY99" fmla="*/ 1392868 h 1866904"/>
              <a:gd name="connsiteX100" fmla="*/ 408677 w 12333769"/>
              <a:gd name="connsiteY100" fmla="*/ 1371115 h 1866904"/>
              <a:gd name="connsiteX101" fmla="*/ 408677 w 12333769"/>
              <a:gd name="connsiteY101" fmla="*/ 1371115 h 1866904"/>
              <a:gd name="connsiteX102" fmla="*/ 421431 w 12333769"/>
              <a:gd name="connsiteY102" fmla="*/ 1340325 h 1866904"/>
              <a:gd name="connsiteX103" fmla="*/ 446456 w 12333769"/>
              <a:gd name="connsiteY103" fmla="*/ 1329959 h 1866904"/>
              <a:gd name="connsiteX104" fmla="*/ 0 w 12333769"/>
              <a:gd name="connsiteY104" fmla="*/ 1329959 h 1866904"/>
              <a:gd name="connsiteX105" fmla="*/ 0 w 12333769"/>
              <a:gd name="connsiteY105" fmla="*/ 261558 h 1866904"/>
              <a:gd name="connsiteX106" fmla="*/ 538431 w 12333769"/>
              <a:gd name="connsiteY106" fmla="*/ 261558 h 1866904"/>
              <a:gd name="connsiteX107" fmla="*/ 578553 w 12333769"/>
              <a:gd name="connsiteY107" fmla="*/ 234963 h 1866904"/>
              <a:gd name="connsiteX108" fmla="*/ 581975 w 12333769"/>
              <a:gd name="connsiteY108" fmla="*/ 218014 h 1866904"/>
              <a:gd name="connsiteX109" fmla="*/ 578553 w 12333769"/>
              <a:gd name="connsiteY109" fmla="*/ 201065 h 1866904"/>
              <a:gd name="connsiteX110" fmla="*/ 571648 w 12333769"/>
              <a:gd name="connsiteY110" fmla="*/ 190824 h 1866904"/>
              <a:gd name="connsiteX111" fmla="*/ 1176747 w 12333769"/>
              <a:gd name="connsiteY111" fmla="*/ 190824 h 1866904"/>
              <a:gd name="connsiteX112" fmla="*/ 1199945 w 12333769"/>
              <a:gd name="connsiteY112" fmla="*/ 167627 h 1866904"/>
              <a:gd name="connsiteX113" fmla="*/ 1176747 w 12333769"/>
              <a:gd name="connsiteY113" fmla="*/ 144429 h 1866904"/>
              <a:gd name="connsiteX114" fmla="*/ 0 w 12333769"/>
              <a:gd name="connsiteY114" fmla="*/ 144429 h 1866904"/>
              <a:gd name="connsiteX115" fmla="*/ 0 w 12333769"/>
              <a:gd name="connsiteY115" fmla="*/ 4 h 1866904"/>
              <a:gd name="connsiteX116" fmla="*/ 4779958 w 12333769"/>
              <a:gd name="connsiteY116" fmla="*/ 0 h 1866904"/>
              <a:gd name="connsiteX117" fmla="*/ 4802820 w 12333769"/>
              <a:gd name="connsiteY117" fmla="*/ 22860 h 1866904"/>
              <a:gd name="connsiteX118" fmla="*/ 4779960 w 12333769"/>
              <a:gd name="connsiteY118" fmla="*/ 45720 h 1866904"/>
              <a:gd name="connsiteX119" fmla="*/ 2704479 w 12333769"/>
              <a:gd name="connsiteY119" fmla="*/ 45720 h 1866904"/>
              <a:gd name="connsiteX120" fmla="*/ 2688315 w 12333769"/>
              <a:gd name="connsiteY120" fmla="*/ 39024 h 1866904"/>
              <a:gd name="connsiteX121" fmla="*/ 2681619 w 12333769"/>
              <a:gd name="connsiteY121" fmla="*/ 22861 h 1866904"/>
              <a:gd name="connsiteX122" fmla="*/ 2688315 w 12333769"/>
              <a:gd name="connsiteY122" fmla="*/ 6697 h 1866904"/>
              <a:gd name="connsiteX123" fmla="*/ 2704479 w 12333769"/>
              <a:gd name="connsiteY123" fmla="*/ 1 h 186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2333769" h="1866904">
                <a:moveTo>
                  <a:pt x="976867" y="1800448"/>
                </a:moveTo>
                <a:cubicBezTo>
                  <a:pt x="995218" y="1800448"/>
                  <a:pt x="1010095" y="1815325"/>
                  <a:pt x="1010095" y="1833676"/>
                </a:cubicBezTo>
                <a:lnTo>
                  <a:pt x="1010096" y="1833676"/>
                </a:lnTo>
                <a:cubicBezTo>
                  <a:pt x="1010096" y="1852027"/>
                  <a:pt x="995219" y="1866904"/>
                  <a:pt x="976868" y="1866904"/>
                </a:cubicBezTo>
                <a:lnTo>
                  <a:pt x="1" y="1866904"/>
                </a:lnTo>
                <a:lnTo>
                  <a:pt x="1" y="1800449"/>
                </a:lnTo>
                <a:close/>
                <a:moveTo>
                  <a:pt x="7881379" y="1554115"/>
                </a:moveTo>
                <a:cubicBezTo>
                  <a:pt x="7900467" y="1554115"/>
                  <a:pt x="7915941" y="1569589"/>
                  <a:pt x="7915941" y="1588677"/>
                </a:cubicBezTo>
                <a:lnTo>
                  <a:pt x="7915942" y="1588677"/>
                </a:lnTo>
                <a:cubicBezTo>
                  <a:pt x="7915942" y="1607765"/>
                  <a:pt x="7900468" y="1623239"/>
                  <a:pt x="7881380" y="1623239"/>
                </a:cubicBezTo>
                <a:lnTo>
                  <a:pt x="7248755" y="1623239"/>
                </a:lnTo>
                <a:cubicBezTo>
                  <a:pt x="7239211" y="1623239"/>
                  <a:pt x="7230571" y="1619370"/>
                  <a:pt x="7224316" y="1613116"/>
                </a:cubicBezTo>
                <a:lnTo>
                  <a:pt x="7214193" y="1588677"/>
                </a:lnTo>
                <a:lnTo>
                  <a:pt x="7224316" y="1564239"/>
                </a:lnTo>
                <a:cubicBezTo>
                  <a:pt x="7230571" y="1557984"/>
                  <a:pt x="7239211" y="1554116"/>
                  <a:pt x="7248755" y="1554116"/>
                </a:cubicBezTo>
                <a:close/>
                <a:moveTo>
                  <a:pt x="5427747" y="1534630"/>
                </a:moveTo>
                <a:lnTo>
                  <a:pt x="6657175" y="1534630"/>
                </a:lnTo>
                <a:cubicBezTo>
                  <a:pt x="6687592" y="1534630"/>
                  <a:pt x="6712251" y="1559288"/>
                  <a:pt x="6712251" y="1589705"/>
                </a:cubicBezTo>
                <a:cubicBezTo>
                  <a:pt x="6712251" y="1620122"/>
                  <a:pt x="6687593" y="1644780"/>
                  <a:pt x="6657176" y="1644780"/>
                </a:cubicBezTo>
                <a:lnTo>
                  <a:pt x="6168986" y="1644780"/>
                </a:lnTo>
                <a:lnTo>
                  <a:pt x="6172572" y="1653436"/>
                </a:lnTo>
                <a:cubicBezTo>
                  <a:pt x="6172572" y="1669640"/>
                  <a:pt x="6159436" y="1682777"/>
                  <a:pt x="6143232" y="1682777"/>
                </a:cubicBezTo>
                <a:lnTo>
                  <a:pt x="4620392" y="1682777"/>
                </a:lnTo>
                <a:cubicBezTo>
                  <a:pt x="4604188" y="1682777"/>
                  <a:pt x="4591052" y="1669640"/>
                  <a:pt x="4591052" y="1653436"/>
                </a:cubicBezTo>
                <a:cubicBezTo>
                  <a:pt x="4591052" y="1637232"/>
                  <a:pt x="4604188" y="1624095"/>
                  <a:pt x="4620392" y="1624095"/>
                </a:cubicBezTo>
                <a:lnTo>
                  <a:pt x="5385734" y="1624095"/>
                </a:lnTo>
                <a:lnTo>
                  <a:pt x="5377002" y="1611142"/>
                </a:lnTo>
                <a:lnTo>
                  <a:pt x="5372673" y="1589705"/>
                </a:lnTo>
                <a:lnTo>
                  <a:pt x="5377002" y="1568268"/>
                </a:lnTo>
                <a:cubicBezTo>
                  <a:pt x="5385361" y="1548500"/>
                  <a:pt x="5404935" y="1534630"/>
                  <a:pt x="5427747" y="1534630"/>
                </a:cubicBezTo>
                <a:close/>
                <a:moveTo>
                  <a:pt x="3134833" y="1515142"/>
                </a:moveTo>
                <a:lnTo>
                  <a:pt x="4345174" y="1515142"/>
                </a:lnTo>
                <a:cubicBezTo>
                  <a:pt x="4375022" y="1515142"/>
                  <a:pt x="4399221" y="1539341"/>
                  <a:pt x="4399221" y="1569191"/>
                </a:cubicBezTo>
                <a:cubicBezTo>
                  <a:pt x="4399221" y="1599041"/>
                  <a:pt x="4375022" y="1623240"/>
                  <a:pt x="4345174" y="1623240"/>
                </a:cubicBezTo>
                <a:lnTo>
                  <a:pt x="3134833" y="1623240"/>
                </a:lnTo>
                <a:cubicBezTo>
                  <a:pt x="3104983" y="1623240"/>
                  <a:pt x="3080784" y="1599041"/>
                  <a:pt x="3080784" y="1569191"/>
                </a:cubicBezTo>
                <a:cubicBezTo>
                  <a:pt x="3080784" y="1539341"/>
                  <a:pt x="3104983" y="1515142"/>
                  <a:pt x="3134833" y="1515142"/>
                </a:cubicBezTo>
                <a:close/>
                <a:moveTo>
                  <a:pt x="2444162" y="3"/>
                </a:moveTo>
                <a:cubicBezTo>
                  <a:pt x="2489915" y="3"/>
                  <a:pt x="2527007" y="37094"/>
                  <a:pt x="2527007" y="82848"/>
                </a:cubicBezTo>
                <a:lnTo>
                  <a:pt x="2524772" y="93923"/>
                </a:lnTo>
                <a:lnTo>
                  <a:pt x="11024633" y="93923"/>
                </a:lnTo>
                <a:cubicBezTo>
                  <a:pt x="11195294" y="93923"/>
                  <a:pt x="11349798" y="163097"/>
                  <a:pt x="11461638" y="274936"/>
                </a:cubicBezTo>
                <a:lnTo>
                  <a:pt x="11470197" y="285310"/>
                </a:lnTo>
                <a:lnTo>
                  <a:pt x="10723821" y="285310"/>
                </a:lnTo>
                <a:cubicBezTo>
                  <a:pt x="10693971" y="285310"/>
                  <a:pt x="10669772" y="309509"/>
                  <a:pt x="10669772" y="339359"/>
                </a:cubicBezTo>
                <a:lnTo>
                  <a:pt x="10673222" y="347687"/>
                </a:lnTo>
                <a:lnTo>
                  <a:pt x="9516850" y="347688"/>
                </a:lnTo>
                <a:cubicBezTo>
                  <a:pt x="9510538" y="347688"/>
                  <a:pt x="9504823" y="350247"/>
                  <a:pt x="9500686" y="354384"/>
                </a:cubicBezTo>
                <a:lnTo>
                  <a:pt x="9493990" y="370547"/>
                </a:lnTo>
                <a:lnTo>
                  <a:pt x="9500686" y="386711"/>
                </a:lnTo>
                <a:cubicBezTo>
                  <a:pt x="9504823" y="390848"/>
                  <a:pt x="9510538" y="393407"/>
                  <a:pt x="9516850" y="393407"/>
                </a:cubicBezTo>
                <a:lnTo>
                  <a:pt x="10723816" y="393407"/>
                </a:lnTo>
                <a:lnTo>
                  <a:pt x="10723821" y="393408"/>
                </a:lnTo>
                <a:lnTo>
                  <a:pt x="11551762" y="393408"/>
                </a:lnTo>
                <a:lnTo>
                  <a:pt x="11594084" y="471380"/>
                </a:lnTo>
                <a:lnTo>
                  <a:pt x="11596889" y="480416"/>
                </a:lnTo>
                <a:lnTo>
                  <a:pt x="11761115" y="480416"/>
                </a:lnTo>
                <a:cubicBezTo>
                  <a:pt x="11773740" y="480416"/>
                  <a:pt x="11783975" y="490651"/>
                  <a:pt x="11783975" y="503276"/>
                </a:cubicBezTo>
                <a:lnTo>
                  <a:pt x="11783976" y="503276"/>
                </a:lnTo>
                <a:cubicBezTo>
                  <a:pt x="11783976" y="515901"/>
                  <a:pt x="11773741" y="526136"/>
                  <a:pt x="11761116" y="526136"/>
                </a:cubicBezTo>
                <a:lnTo>
                  <a:pt x="11611081" y="526136"/>
                </a:lnTo>
                <a:lnTo>
                  <a:pt x="11630095" y="587389"/>
                </a:lnTo>
                <a:cubicBezTo>
                  <a:pt x="11638328" y="627621"/>
                  <a:pt x="11642651" y="669276"/>
                  <a:pt x="11642651" y="711941"/>
                </a:cubicBezTo>
                <a:cubicBezTo>
                  <a:pt x="11642651" y="797272"/>
                  <a:pt x="11625358" y="878563"/>
                  <a:pt x="11594084" y="952502"/>
                </a:cubicBezTo>
                <a:lnTo>
                  <a:pt x="11574608" y="988383"/>
                </a:lnTo>
                <a:lnTo>
                  <a:pt x="11886755" y="988383"/>
                </a:lnTo>
                <a:cubicBezTo>
                  <a:pt x="11942786" y="988383"/>
                  <a:pt x="11988209" y="1033806"/>
                  <a:pt x="11988209" y="1089837"/>
                </a:cubicBezTo>
                <a:lnTo>
                  <a:pt x="11988210" y="1089837"/>
                </a:lnTo>
                <a:cubicBezTo>
                  <a:pt x="11988210" y="1145868"/>
                  <a:pt x="11942787" y="1191291"/>
                  <a:pt x="11886756" y="1191291"/>
                </a:cubicBezTo>
                <a:lnTo>
                  <a:pt x="11410315" y="1191291"/>
                </a:lnTo>
                <a:lnTo>
                  <a:pt x="11370173" y="1224411"/>
                </a:lnTo>
                <a:cubicBezTo>
                  <a:pt x="11345514" y="1241070"/>
                  <a:pt x="11319588" y="1255997"/>
                  <a:pt x="11292570" y="1269016"/>
                </a:cubicBezTo>
                <a:lnTo>
                  <a:pt x="11253943" y="1284235"/>
                </a:lnTo>
                <a:lnTo>
                  <a:pt x="12310907" y="1284235"/>
                </a:lnTo>
                <a:cubicBezTo>
                  <a:pt x="12323533" y="1284235"/>
                  <a:pt x="12333769" y="1294471"/>
                  <a:pt x="12333769" y="1307097"/>
                </a:cubicBezTo>
                <a:cubicBezTo>
                  <a:pt x="12333769" y="1319723"/>
                  <a:pt x="12323533" y="1329959"/>
                  <a:pt x="12310907" y="1329959"/>
                </a:cubicBezTo>
                <a:lnTo>
                  <a:pt x="11024633" y="1329959"/>
                </a:lnTo>
                <a:lnTo>
                  <a:pt x="10978386" y="1329959"/>
                </a:lnTo>
                <a:lnTo>
                  <a:pt x="2081932" y="1329959"/>
                </a:lnTo>
                <a:lnTo>
                  <a:pt x="2078960" y="1337131"/>
                </a:lnTo>
                <a:cubicBezTo>
                  <a:pt x="2074763" y="1341329"/>
                  <a:pt x="2068963" y="1343926"/>
                  <a:pt x="2062557" y="1343926"/>
                </a:cubicBezTo>
                <a:lnTo>
                  <a:pt x="1457458" y="1343926"/>
                </a:lnTo>
                <a:lnTo>
                  <a:pt x="1464363" y="1354166"/>
                </a:lnTo>
                <a:lnTo>
                  <a:pt x="1467785" y="1371115"/>
                </a:lnTo>
                <a:lnTo>
                  <a:pt x="1464363" y="1388064"/>
                </a:lnTo>
                <a:lnTo>
                  <a:pt x="1460407" y="1392868"/>
                </a:lnTo>
                <a:lnTo>
                  <a:pt x="7491523" y="1392867"/>
                </a:lnTo>
                <a:cubicBezTo>
                  <a:pt x="7508650" y="1392867"/>
                  <a:pt x="7522535" y="1406752"/>
                  <a:pt x="7522535" y="1423879"/>
                </a:cubicBezTo>
                <a:lnTo>
                  <a:pt x="7522536" y="1423879"/>
                </a:lnTo>
                <a:cubicBezTo>
                  <a:pt x="7522536" y="1441006"/>
                  <a:pt x="7508651" y="1454891"/>
                  <a:pt x="7491524" y="1454891"/>
                </a:cubicBezTo>
                <a:lnTo>
                  <a:pt x="2720152" y="1454891"/>
                </a:lnTo>
                <a:lnTo>
                  <a:pt x="2746199" y="1493524"/>
                </a:lnTo>
                <a:cubicBezTo>
                  <a:pt x="2754539" y="1513241"/>
                  <a:pt x="2759150" y="1534918"/>
                  <a:pt x="2759150" y="1557673"/>
                </a:cubicBezTo>
                <a:lnTo>
                  <a:pt x="2759151" y="1557673"/>
                </a:lnTo>
                <a:cubicBezTo>
                  <a:pt x="2759151" y="1648692"/>
                  <a:pt x="2685366" y="1722478"/>
                  <a:pt x="2594347" y="1722478"/>
                </a:cubicBezTo>
                <a:lnTo>
                  <a:pt x="0" y="1722478"/>
                </a:lnTo>
                <a:lnTo>
                  <a:pt x="0" y="1392869"/>
                </a:lnTo>
                <a:lnTo>
                  <a:pt x="84173" y="1392869"/>
                </a:lnTo>
                <a:lnTo>
                  <a:pt x="84175" y="1392868"/>
                </a:lnTo>
                <a:lnTo>
                  <a:pt x="417687" y="1392868"/>
                </a:lnTo>
                <a:lnTo>
                  <a:pt x="408677" y="1371115"/>
                </a:lnTo>
                <a:lnTo>
                  <a:pt x="408677" y="1371115"/>
                </a:lnTo>
                <a:cubicBezTo>
                  <a:pt x="408677" y="1359091"/>
                  <a:pt x="413551" y="1348205"/>
                  <a:pt x="421431" y="1340325"/>
                </a:cubicBezTo>
                <a:lnTo>
                  <a:pt x="446456" y="1329959"/>
                </a:lnTo>
                <a:lnTo>
                  <a:pt x="0" y="1329959"/>
                </a:lnTo>
                <a:lnTo>
                  <a:pt x="0" y="261558"/>
                </a:lnTo>
                <a:lnTo>
                  <a:pt x="538431" y="261558"/>
                </a:lnTo>
                <a:cubicBezTo>
                  <a:pt x="556467" y="261558"/>
                  <a:pt x="571942" y="250592"/>
                  <a:pt x="578553" y="234963"/>
                </a:cubicBezTo>
                <a:lnTo>
                  <a:pt x="581975" y="218014"/>
                </a:lnTo>
                <a:lnTo>
                  <a:pt x="578553" y="201065"/>
                </a:lnTo>
                <a:lnTo>
                  <a:pt x="571648" y="190824"/>
                </a:lnTo>
                <a:lnTo>
                  <a:pt x="1176747" y="190824"/>
                </a:lnTo>
                <a:cubicBezTo>
                  <a:pt x="1189559" y="190824"/>
                  <a:pt x="1199945" y="180438"/>
                  <a:pt x="1199945" y="167627"/>
                </a:cubicBezTo>
                <a:cubicBezTo>
                  <a:pt x="1199945" y="154815"/>
                  <a:pt x="1189559" y="144429"/>
                  <a:pt x="1176747" y="144429"/>
                </a:cubicBezTo>
                <a:lnTo>
                  <a:pt x="0" y="144429"/>
                </a:lnTo>
                <a:lnTo>
                  <a:pt x="0" y="4"/>
                </a:lnTo>
                <a:close/>
                <a:moveTo>
                  <a:pt x="4779958" y="0"/>
                </a:moveTo>
                <a:cubicBezTo>
                  <a:pt x="4792584" y="0"/>
                  <a:pt x="4802820" y="10235"/>
                  <a:pt x="4802820" y="22860"/>
                </a:cubicBezTo>
                <a:cubicBezTo>
                  <a:pt x="4802820" y="35485"/>
                  <a:pt x="4792584" y="45720"/>
                  <a:pt x="4779960" y="45720"/>
                </a:cubicBezTo>
                <a:lnTo>
                  <a:pt x="2704479" y="45720"/>
                </a:lnTo>
                <a:cubicBezTo>
                  <a:pt x="2698167" y="45720"/>
                  <a:pt x="2692452" y="43161"/>
                  <a:pt x="2688315" y="39024"/>
                </a:cubicBezTo>
                <a:lnTo>
                  <a:pt x="2681619" y="22861"/>
                </a:lnTo>
                <a:lnTo>
                  <a:pt x="2688315" y="6697"/>
                </a:lnTo>
                <a:cubicBezTo>
                  <a:pt x="2692452" y="2560"/>
                  <a:pt x="2698167" y="1"/>
                  <a:pt x="2704479" y="1"/>
                </a:cubicBezTo>
                <a:close/>
              </a:path>
            </a:pathLst>
          </a:cu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a:p>
        </p:txBody>
      </p:sp>
      <p:sp>
        <p:nvSpPr>
          <p:cNvPr id="53" name="Text Placeholder 52">
            <a:extLst>
              <a:ext uri="{FF2B5EF4-FFF2-40B4-BE49-F238E27FC236}">
                <a16:creationId xmlns:a16="http://schemas.microsoft.com/office/drawing/2014/main" id="{2ED4549B-13DF-40D7-9CB8-EF9587D8F540}"/>
              </a:ext>
            </a:extLst>
          </p:cNvPr>
          <p:cNvSpPr>
            <a:spLocks noGrp="1"/>
          </p:cNvSpPr>
          <p:nvPr>
            <p:ph type="body" sz="quarter" idx="10"/>
          </p:nvPr>
        </p:nvSpPr>
        <p:spPr>
          <a:xfrm>
            <a:off x="835025" y="2185359"/>
            <a:ext cx="10521950" cy="4130381"/>
          </a:xfrm>
          <a:prstGeom prst="rect">
            <a:avLst/>
          </a:prstGeom>
        </p:spPr>
        <p:txBody>
          <a:bodyPr/>
          <a:lstStyle>
            <a:lvl1pPr>
              <a:defRPr b="1">
                <a:effectLst>
                  <a:outerShdw blurRad="50800" dist="38100" dir="8100000" algn="tr" rotWithShape="0">
                    <a:prstClr val="black">
                      <a:alpha val="40000"/>
                    </a:prstClr>
                  </a:outerShdw>
                </a:effectLst>
              </a:defRPr>
            </a:lvl1pPr>
            <a:lvl2pPr>
              <a:defRPr b="1">
                <a:effectLst>
                  <a:outerShdw blurRad="50800" dist="38100" dir="8100000" algn="tr" rotWithShape="0">
                    <a:prstClr val="black">
                      <a:alpha val="40000"/>
                    </a:prstClr>
                  </a:outerShdw>
                </a:effectLst>
              </a:defRPr>
            </a:lvl2pPr>
            <a:lvl3pPr>
              <a:defRPr>
                <a:effectLst>
                  <a:outerShdw blurRad="50800" dist="38100" dir="8100000" algn="tr" rotWithShape="0">
                    <a:prstClr val="black">
                      <a:alpha val="40000"/>
                    </a:prstClr>
                  </a:outerShdw>
                </a:effectLst>
                <a:latin typeface="+mj-lt"/>
              </a:defRPr>
            </a:lvl3pPr>
            <a:lvl4pPr>
              <a:defRPr>
                <a:effectLst>
                  <a:outerShdw blurRad="50800" dist="38100" dir="8100000" algn="tr" rotWithShape="0">
                    <a:prstClr val="black">
                      <a:alpha val="40000"/>
                    </a:prstClr>
                  </a:outerShdw>
                </a:effectLst>
              </a:defRPr>
            </a:lvl4pPr>
            <a:lvl5pPr>
              <a:defRPr>
                <a:effectLst>
                  <a:outerShdw blurRad="50800" dist="38100" dir="8100000" algn="tr" rotWithShape="0">
                    <a:prstClr val="black">
                      <a:alpha val="40000"/>
                    </a:prst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4" name="Title 53">
            <a:extLst>
              <a:ext uri="{FF2B5EF4-FFF2-40B4-BE49-F238E27FC236}">
                <a16:creationId xmlns:a16="http://schemas.microsoft.com/office/drawing/2014/main" id="{1DC63453-229B-48E1-9428-F27D80CB0AA0}"/>
              </a:ext>
            </a:extLst>
          </p:cNvPr>
          <p:cNvSpPr>
            <a:spLocks noGrp="1"/>
          </p:cNvSpPr>
          <p:nvPr>
            <p:ph type="title" hasCustomPrompt="1"/>
          </p:nvPr>
        </p:nvSpPr>
        <p:spPr>
          <a:xfrm>
            <a:off x="675166" y="600741"/>
            <a:ext cx="10414591" cy="664534"/>
          </a:xfrm>
          <a:prstGeom prst="rect">
            <a:avLst/>
          </a:prstGeom>
        </p:spPr>
        <p:txBody>
          <a:bodyPr/>
          <a:lstStyle>
            <a:lvl1pPr>
              <a:defRPr sz="4800">
                <a:solidFill>
                  <a:schemeClr val="bg2"/>
                </a:solidFill>
                <a:effectLst>
                  <a:innerShdw blurRad="114300">
                    <a:prstClr val="black"/>
                  </a:innerShdw>
                </a:effectLst>
              </a:defRPr>
            </a:lvl1pPr>
          </a:lstStyle>
          <a:p>
            <a:r>
              <a:rPr lang="en-US" dirty="0"/>
              <a:t>MAIN TITLE TEXT</a:t>
            </a:r>
            <a:endParaRPr lang="en-CA" dirty="0"/>
          </a:p>
        </p:txBody>
      </p:sp>
    </p:spTree>
    <p:extLst>
      <p:ext uri="{BB962C8B-B14F-4D97-AF65-F5344CB8AC3E}">
        <p14:creationId xmlns:p14="http://schemas.microsoft.com/office/powerpoint/2010/main" val="357055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3">
                                            <p:txEl>
                                              <p:pRg st="0" end="0"/>
                                            </p:txEl>
                                          </p:spTgt>
                                        </p:tgtEl>
                                        <p:attrNameLst>
                                          <p:attrName>style.visibility</p:attrName>
                                        </p:attrNameLst>
                                      </p:cBhvr>
                                      <p:to>
                                        <p:strVal val="visible"/>
                                      </p:to>
                                    </p:set>
                                    <p:animEffect transition="in" filter="fade">
                                      <p:cBhvr>
                                        <p:cTn id="11" dur="500"/>
                                        <p:tgtEl>
                                          <p:spTgt spid="5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3">
                                            <p:txEl>
                                              <p:pRg st="1" end="1"/>
                                            </p:txEl>
                                          </p:spTgt>
                                        </p:tgtEl>
                                        <p:attrNameLst>
                                          <p:attrName>style.visibility</p:attrName>
                                        </p:attrNameLst>
                                      </p:cBhvr>
                                      <p:to>
                                        <p:strVal val="visible"/>
                                      </p:to>
                                    </p:set>
                                    <p:animEffect transition="in" filter="fade">
                                      <p:cBhvr>
                                        <p:cTn id="15" dur="500"/>
                                        <p:tgtEl>
                                          <p:spTgt spid="5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3">
                                            <p:txEl>
                                              <p:pRg st="2" end="2"/>
                                            </p:txEl>
                                          </p:spTgt>
                                        </p:tgtEl>
                                        <p:attrNameLst>
                                          <p:attrName>style.visibility</p:attrName>
                                        </p:attrNameLst>
                                      </p:cBhvr>
                                      <p:to>
                                        <p:strVal val="visible"/>
                                      </p:to>
                                    </p:set>
                                    <p:animEffect transition="in" filter="fade">
                                      <p:cBhvr>
                                        <p:cTn id="19" dur="500"/>
                                        <p:tgtEl>
                                          <p:spTgt spid="5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3">
                                            <p:txEl>
                                              <p:pRg st="3" end="3"/>
                                            </p:txEl>
                                          </p:spTgt>
                                        </p:tgtEl>
                                        <p:attrNameLst>
                                          <p:attrName>style.visibility</p:attrName>
                                        </p:attrNameLst>
                                      </p:cBhvr>
                                      <p:to>
                                        <p:strVal val="visible"/>
                                      </p:to>
                                    </p:set>
                                    <p:animEffect transition="in" filter="fade">
                                      <p:cBhvr>
                                        <p:cTn id="23" dur="500"/>
                                        <p:tgtEl>
                                          <p:spTgt spid="53">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3">
                                            <p:txEl>
                                              <p:pRg st="4" end="4"/>
                                            </p:txEl>
                                          </p:spTgt>
                                        </p:tgtEl>
                                        <p:attrNameLst>
                                          <p:attrName>style.visibility</p:attrName>
                                        </p:attrNameLst>
                                      </p:cBhvr>
                                      <p:to>
                                        <p:strVal val="visible"/>
                                      </p:to>
                                    </p:set>
                                    <p:animEffect transition="in" filter="fade">
                                      <p:cBhvr>
                                        <p:cTn id="27" dur="500"/>
                                        <p:tgtEl>
                                          <p:spTgt spid="5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uiExpand="1" build="p">
        <p:tmplLst>
          <p:tmpl lvl="1">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 lvl="4">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 lvl="5">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Po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2A0F3-3FD7-4F88-B5C1-FA269A03C5D1}"/>
              </a:ext>
            </a:extLst>
          </p:cNvPr>
          <p:cNvSpPr>
            <a:spLocks noGrp="1"/>
          </p:cNvSpPr>
          <p:nvPr>
            <p:ph type="title" hasCustomPrompt="1"/>
          </p:nvPr>
        </p:nvSpPr>
        <p:spPr>
          <a:xfrm>
            <a:off x="518029" y="454025"/>
            <a:ext cx="10524621" cy="884217"/>
          </a:xfrm>
          <a:prstGeom prst="rect">
            <a:avLst/>
          </a:prstGeom>
        </p:spPr>
        <p:txBody>
          <a:bodyPr/>
          <a:lstStyle>
            <a:lvl1pPr>
              <a:defRPr sz="6000" baseline="0">
                <a:solidFill>
                  <a:schemeClr val="tx2"/>
                </a:solidFill>
                <a:effectLst>
                  <a:outerShdw blurRad="50800" dist="38100" dir="2700000" algn="tl" rotWithShape="0">
                    <a:prstClr val="black">
                      <a:alpha val="40000"/>
                    </a:prstClr>
                  </a:outerShdw>
                </a:effectLst>
              </a:defRPr>
            </a:lvl1pPr>
          </a:lstStyle>
          <a:p>
            <a:r>
              <a:rPr lang="en-US" dirty="0"/>
              <a:t>Sub-Point Text</a:t>
            </a:r>
            <a:endParaRPr lang="en-CA" dirty="0"/>
          </a:p>
        </p:txBody>
      </p:sp>
      <p:sp>
        <p:nvSpPr>
          <p:cNvPr id="6" name="Text Placeholder 5">
            <a:extLst>
              <a:ext uri="{FF2B5EF4-FFF2-40B4-BE49-F238E27FC236}">
                <a16:creationId xmlns:a16="http://schemas.microsoft.com/office/drawing/2014/main" id="{C89BEF89-0172-4D60-9FE2-2F064A94DD4C}"/>
              </a:ext>
            </a:extLst>
          </p:cNvPr>
          <p:cNvSpPr>
            <a:spLocks noGrp="1"/>
          </p:cNvSpPr>
          <p:nvPr>
            <p:ph type="body" sz="quarter" idx="10" hasCustomPrompt="1"/>
          </p:nvPr>
        </p:nvSpPr>
        <p:spPr>
          <a:xfrm>
            <a:off x="953645" y="1338242"/>
            <a:ext cx="10111230" cy="4853008"/>
          </a:xfrm>
          <a:prstGeom prst="rect">
            <a:avLst/>
          </a:prstGeom>
        </p:spPr>
        <p:txBody>
          <a:bodyPr/>
          <a:lstStyle>
            <a:lvl1pPr marL="0" indent="0">
              <a:buNone/>
              <a:defRPr sz="3200">
                <a:effectLst>
                  <a:outerShdw blurRad="50800" dist="38100" dir="2700000" algn="tl" rotWithShape="0">
                    <a:prstClr val="black">
                      <a:alpha val="40000"/>
                    </a:prstClr>
                  </a:outerShdw>
                </a:effectLst>
                <a:latin typeface="+mj-lt"/>
              </a:defRPr>
            </a:lvl1pPr>
            <a:lvl2pPr marL="457200" indent="0">
              <a:buNone/>
              <a:defRPr>
                <a:effectLst>
                  <a:outerShdw blurRad="50800" dist="38100" dir="2700000" algn="tl" rotWithShape="0">
                    <a:prstClr val="black">
                      <a:alpha val="40000"/>
                    </a:prstClr>
                  </a:outerShdw>
                </a:effectLst>
                <a:latin typeface="+mj-lt"/>
              </a:defRPr>
            </a:lvl2pPr>
            <a:lvl3pPr marL="914400" indent="0">
              <a:buNone/>
              <a:defRPr>
                <a:effectLst>
                  <a:outerShdw blurRad="50800" dist="38100" dir="2700000" algn="tl" rotWithShape="0">
                    <a:prstClr val="black">
                      <a:alpha val="40000"/>
                    </a:prstClr>
                  </a:outerShdw>
                </a:effectLst>
                <a:latin typeface="+mj-lt"/>
              </a:defRPr>
            </a:lvl3pPr>
            <a:lvl4pPr marL="1371600" indent="0">
              <a:buNone/>
              <a:defRPr>
                <a:effectLst>
                  <a:outerShdw blurRad="50800" dist="38100" dir="2700000" algn="tl" rotWithShape="0">
                    <a:prstClr val="black">
                      <a:alpha val="40000"/>
                    </a:prstClr>
                  </a:outerShdw>
                </a:effectLst>
                <a:latin typeface="+mj-lt"/>
              </a:defRPr>
            </a:lvl4pPr>
            <a:lvl5pPr marL="1828800" indent="0">
              <a:buNone/>
              <a:defRPr>
                <a:effectLst>
                  <a:outerShdw blurRad="50800" dist="38100" dir="2700000" algn="tl" rotWithShape="0">
                    <a:prstClr val="black">
                      <a:alpha val="40000"/>
                    </a:prstClr>
                  </a:outerShdw>
                </a:effectLst>
                <a:latin typeface="+mj-lt"/>
              </a:defRPr>
            </a:lvl5pPr>
          </a:lstStyle>
          <a:p>
            <a:pPr lvl="0"/>
            <a:r>
              <a:rPr lang="en-US" dirty="0"/>
              <a:t>Insert text here</a:t>
            </a:r>
            <a:endParaRPr lang="en-CA" dirty="0"/>
          </a:p>
        </p:txBody>
      </p:sp>
    </p:spTree>
    <p:extLst>
      <p:ext uri="{BB962C8B-B14F-4D97-AF65-F5344CB8AC3E}">
        <p14:creationId xmlns:p14="http://schemas.microsoft.com/office/powerpoint/2010/main" val="34893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pplication">
    <p:spTree>
      <p:nvGrpSpPr>
        <p:cNvPr id="1" name=""/>
        <p:cNvGrpSpPr/>
        <p:nvPr/>
      </p:nvGrpSpPr>
      <p:grpSpPr>
        <a:xfrm>
          <a:off x="0" y="0"/>
          <a:ext cx="0" cy="0"/>
          <a:chOff x="0" y="0"/>
          <a:chExt cx="0" cy="0"/>
        </a:xfrm>
      </p:grpSpPr>
      <p:sp>
        <p:nvSpPr>
          <p:cNvPr id="51" name="Freeform: Shape 50">
            <a:extLst>
              <a:ext uri="{FF2B5EF4-FFF2-40B4-BE49-F238E27FC236}">
                <a16:creationId xmlns:a16="http://schemas.microsoft.com/office/drawing/2014/main" id="{20BE4015-0A49-451F-87C8-A2D1304C30A3}"/>
              </a:ext>
            </a:extLst>
          </p:cNvPr>
          <p:cNvSpPr/>
          <p:nvPr userDrawn="1"/>
        </p:nvSpPr>
        <p:spPr>
          <a:xfrm>
            <a:off x="-53162" y="277181"/>
            <a:ext cx="8279107" cy="1253169"/>
          </a:xfrm>
          <a:custGeom>
            <a:avLst/>
            <a:gdLst>
              <a:gd name="connsiteX0" fmla="*/ 976867 w 12333769"/>
              <a:gd name="connsiteY0" fmla="*/ 1800448 h 1866904"/>
              <a:gd name="connsiteX1" fmla="*/ 1010095 w 12333769"/>
              <a:gd name="connsiteY1" fmla="*/ 1833676 h 1866904"/>
              <a:gd name="connsiteX2" fmla="*/ 1010096 w 12333769"/>
              <a:gd name="connsiteY2" fmla="*/ 1833676 h 1866904"/>
              <a:gd name="connsiteX3" fmla="*/ 976868 w 12333769"/>
              <a:gd name="connsiteY3" fmla="*/ 1866904 h 1866904"/>
              <a:gd name="connsiteX4" fmla="*/ 1 w 12333769"/>
              <a:gd name="connsiteY4" fmla="*/ 1866904 h 1866904"/>
              <a:gd name="connsiteX5" fmla="*/ 1 w 12333769"/>
              <a:gd name="connsiteY5" fmla="*/ 1800449 h 1866904"/>
              <a:gd name="connsiteX6" fmla="*/ 7881379 w 12333769"/>
              <a:gd name="connsiteY6" fmla="*/ 1554115 h 1866904"/>
              <a:gd name="connsiteX7" fmla="*/ 7915941 w 12333769"/>
              <a:gd name="connsiteY7" fmla="*/ 1588677 h 1866904"/>
              <a:gd name="connsiteX8" fmla="*/ 7915942 w 12333769"/>
              <a:gd name="connsiteY8" fmla="*/ 1588677 h 1866904"/>
              <a:gd name="connsiteX9" fmla="*/ 7881380 w 12333769"/>
              <a:gd name="connsiteY9" fmla="*/ 1623239 h 1866904"/>
              <a:gd name="connsiteX10" fmla="*/ 7248755 w 12333769"/>
              <a:gd name="connsiteY10" fmla="*/ 1623239 h 1866904"/>
              <a:gd name="connsiteX11" fmla="*/ 7224316 w 12333769"/>
              <a:gd name="connsiteY11" fmla="*/ 1613116 h 1866904"/>
              <a:gd name="connsiteX12" fmla="*/ 7214193 w 12333769"/>
              <a:gd name="connsiteY12" fmla="*/ 1588677 h 1866904"/>
              <a:gd name="connsiteX13" fmla="*/ 7224316 w 12333769"/>
              <a:gd name="connsiteY13" fmla="*/ 1564239 h 1866904"/>
              <a:gd name="connsiteX14" fmla="*/ 7248755 w 12333769"/>
              <a:gd name="connsiteY14" fmla="*/ 1554116 h 1866904"/>
              <a:gd name="connsiteX15" fmla="*/ 5427747 w 12333769"/>
              <a:gd name="connsiteY15" fmla="*/ 1534630 h 1866904"/>
              <a:gd name="connsiteX16" fmla="*/ 6657175 w 12333769"/>
              <a:gd name="connsiteY16" fmla="*/ 1534630 h 1866904"/>
              <a:gd name="connsiteX17" fmla="*/ 6712251 w 12333769"/>
              <a:gd name="connsiteY17" fmla="*/ 1589705 h 1866904"/>
              <a:gd name="connsiteX18" fmla="*/ 6657176 w 12333769"/>
              <a:gd name="connsiteY18" fmla="*/ 1644780 h 1866904"/>
              <a:gd name="connsiteX19" fmla="*/ 6168986 w 12333769"/>
              <a:gd name="connsiteY19" fmla="*/ 1644780 h 1866904"/>
              <a:gd name="connsiteX20" fmla="*/ 6172572 w 12333769"/>
              <a:gd name="connsiteY20" fmla="*/ 1653436 h 1866904"/>
              <a:gd name="connsiteX21" fmla="*/ 6143232 w 12333769"/>
              <a:gd name="connsiteY21" fmla="*/ 1682777 h 1866904"/>
              <a:gd name="connsiteX22" fmla="*/ 4620392 w 12333769"/>
              <a:gd name="connsiteY22" fmla="*/ 1682777 h 1866904"/>
              <a:gd name="connsiteX23" fmla="*/ 4591052 w 12333769"/>
              <a:gd name="connsiteY23" fmla="*/ 1653436 h 1866904"/>
              <a:gd name="connsiteX24" fmla="*/ 4620392 w 12333769"/>
              <a:gd name="connsiteY24" fmla="*/ 1624095 h 1866904"/>
              <a:gd name="connsiteX25" fmla="*/ 5385734 w 12333769"/>
              <a:gd name="connsiteY25" fmla="*/ 1624095 h 1866904"/>
              <a:gd name="connsiteX26" fmla="*/ 5377002 w 12333769"/>
              <a:gd name="connsiteY26" fmla="*/ 1611142 h 1866904"/>
              <a:gd name="connsiteX27" fmla="*/ 5372673 w 12333769"/>
              <a:gd name="connsiteY27" fmla="*/ 1589705 h 1866904"/>
              <a:gd name="connsiteX28" fmla="*/ 5377002 w 12333769"/>
              <a:gd name="connsiteY28" fmla="*/ 1568268 h 1866904"/>
              <a:gd name="connsiteX29" fmla="*/ 5427747 w 12333769"/>
              <a:gd name="connsiteY29" fmla="*/ 1534630 h 1866904"/>
              <a:gd name="connsiteX30" fmla="*/ 3134833 w 12333769"/>
              <a:gd name="connsiteY30" fmla="*/ 1515142 h 1866904"/>
              <a:gd name="connsiteX31" fmla="*/ 4345174 w 12333769"/>
              <a:gd name="connsiteY31" fmla="*/ 1515142 h 1866904"/>
              <a:gd name="connsiteX32" fmla="*/ 4399221 w 12333769"/>
              <a:gd name="connsiteY32" fmla="*/ 1569191 h 1866904"/>
              <a:gd name="connsiteX33" fmla="*/ 4345174 w 12333769"/>
              <a:gd name="connsiteY33" fmla="*/ 1623240 h 1866904"/>
              <a:gd name="connsiteX34" fmla="*/ 3134833 w 12333769"/>
              <a:gd name="connsiteY34" fmla="*/ 1623240 h 1866904"/>
              <a:gd name="connsiteX35" fmla="*/ 3080784 w 12333769"/>
              <a:gd name="connsiteY35" fmla="*/ 1569191 h 1866904"/>
              <a:gd name="connsiteX36" fmla="*/ 3134833 w 12333769"/>
              <a:gd name="connsiteY36" fmla="*/ 1515142 h 1866904"/>
              <a:gd name="connsiteX37" fmla="*/ 2444162 w 12333769"/>
              <a:gd name="connsiteY37" fmla="*/ 3 h 1866904"/>
              <a:gd name="connsiteX38" fmla="*/ 2527007 w 12333769"/>
              <a:gd name="connsiteY38" fmla="*/ 82848 h 1866904"/>
              <a:gd name="connsiteX39" fmla="*/ 2524772 w 12333769"/>
              <a:gd name="connsiteY39" fmla="*/ 93923 h 1866904"/>
              <a:gd name="connsiteX40" fmla="*/ 11024633 w 12333769"/>
              <a:gd name="connsiteY40" fmla="*/ 93923 h 1866904"/>
              <a:gd name="connsiteX41" fmla="*/ 11461638 w 12333769"/>
              <a:gd name="connsiteY41" fmla="*/ 274936 h 1866904"/>
              <a:gd name="connsiteX42" fmla="*/ 11470197 w 12333769"/>
              <a:gd name="connsiteY42" fmla="*/ 285310 h 1866904"/>
              <a:gd name="connsiteX43" fmla="*/ 10723821 w 12333769"/>
              <a:gd name="connsiteY43" fmla="*/ 285310 h 1866904"/>
              <a:gd name="connsiteX44" fmla="*/ 10669772 w 12333769"/>
              <a:gd name="connsiteY44" fmla="*/ 339359 h 1866904"/>
              <a:gd name="connsiteX45" fmla="*/ 10673222 w 12333769"/>
              <a:gd name="connsiteY45" fmla="*/ 347687 h 1866904"/>
              <a:gd name="connsiteX46" fmla="*/ 9516850 w 12333769"/>
              <a:gd name="connsiteY46" fmla="*/ 347688 h 1866904"/>
              <a:gd name="connsiteX47" fmla="*/ 9500686 w 12333769"/>
              <a:gd name="connsiteY47" fmla="*/ 354384 h 1866904"/>
              <a:gd name="connsiteX48" fmla="*/ 9493990 w 12333769"/>
              <a:gd name="connsiteY48" fmla="*/ 370547 h 1866904"/>
              <a:gd name="connsiteX49" fmla="*/ 9500686 w 12333769"/>
              <a:gd name="connsiteY49" fmla="*/ 386711 h 1866904"/>
              <a:gd name="connsiteX50" fmla="*/ 9516850 w 12333769"/>
              <a:gd name="connsiteY50" fmla="*/ 393407 h 1866904"/>
              <a:gd name="connsiteX51" fmla="*/ 10723816 w 12333769"/>
              <a:gd name="connsiteY51" fmla="*/ 393407 h 1866904"/>
              <a:gd name="connsiteX52" fmla="*/ 10723821 w 12333769"/>
              <a:gd name="connsiteY52" fmla="*/ 393408 h 1866904"/>
              <a:gd name="connsiteX53" fmla="*/ 11551762 w 12333769"/>
              <a:gd name="connsiteY53" fmla="*/ 393408 h 1866904"/>
              <a:gd name="connsiteX54" fmla="*/ 11594084 w 12333769"/>
              <a:gd name="connsiteY54" fmla="*/ 471380 h 1866904"/>
              <a:gd name="connsiteX55" fmla="*/ 11596889 w 12333769"/>
              <a:gd name="connsiteY55" fmla="*/ 480416 h 1866904"/>
              <a:gd name="connsiteX56" fmla="*/ 11761115 w 12333769"/>
              <a:gd name="connsiteY56" fmla="*/ 480416 h 1866904"/>
              <a:gd name="connsiteX57" fmla="*/ 11783975 w 12333769"/>
              <a:gd name="connsiteY57" fmla="*/ 503276 h 1866904"/>
              <a:gd name="connsiteX58" fmla="*/ 11783976 w 12333769"/>
              <a:gd name="connsiteY58" fmla="*/ 503276 h 1866904"/>
              <a:gd name="connsiteX59" fmla="*/ 11761116 w 12333769"/>
              <a:gd name="connsiteY59" fmla="*/ 526136 h 1866904"/>
              <a:gd name="connsiteX60" fmla="*/ 11611081 w 12333769"/>
              <a:gd name="connsiteY60" fmla="*/ 526136 h 1866904"/>
              <a:gd name="connsiteX61" fmla="*/ 11630095 w 12333769"/>
              <a:gd name="connsiteY61" fmla="*/ 587389 h 1866904"/>
              <a:gd name="connsiteX62" fmla="*/ 11642651 w 12333769"/>
              <a:gd name="connsiteY62" fmla="*/ 711941 h 1866904"/>
              <a:gd name="connsiteX63" fmla="*/ 11594084 w 12333769"/>
              <a:gd name="connsiteY63" fmla="*/ 952502 h 1866904"/>
              <a:gd name="connsiteX64" fmla="*/ 11574608 w 12333769"/>
              <a:gd name="connsiteY64" fmla="*/ 988383 h 1866904"/>
              <a:gd name="connsiteX65" fmla="*/ 11886755 w 12333769"/>
              <a:gd name="connsiteY65" fmla="*/ 988383 h 1866904"/>
              <a:gd name="connsiteX66" fmla="*/ 11988209 w 12333769"/>
              <a:gd name="connsiteY66" fmla="*/ 1089837 h 1866904"/>
              <a:gd name="connsiteX67" fmla="*/ 11988210 w 12333769"/>
              <a:gd name="connsiteY67" fmla="*/ 1089837 h 1866904"/>
              <a:gd name="connsiteX68" fmla="*/ 11886756 w 12333769"/>
              <a:gd name="connsiteY68" fmla="*/ 1191291 h 1866904"/>
              <a:gd name="connsiteX69" fmla="*/ 11410315 w 12333769"/>
              <a:gd name="connsiteY69" fmla="*/ 1191291 h 1866904"/>
              <a:gd name="connsiteX70" fmla="*/ 11370173 w 12333769"/>
              <a:gd name="connsiteY70" fmla="*/ 1224411 h 1866904"/>
              <a:gd name="connsiteX71" fmla="*/ 11292570 w 12333769"/>
              <a:gd name="connsiteY71" fmla="*/ 1269016 h 1866904"/>
              <a:gd name="connsiteX72" fmla="*/ 11253943 w 12333769"/>
              <a:gd name="connsiteY72" fmla="*/ 1284235 h 1866904"/>
              <a:gd name="connsiteX73" fmla="*/ 12310907 w 12333769"/>
              <a:gd name="connsiteY73" fmla="*/ 1284235 h 1866904"/>
              <a:gd name="connsiteX74" fmla="*/ 12333769 w 12333769"/>
              <a:gd name="connsiteY74" fmla="*/ 1307097 h 1866904"/>
              <a:gd name="connsiteX75" fmla="*/ 12310907 w 12333769"/>
              <a:gd name="connsiteY75" fmla="*/ 1329959 h 1866904"/>
              <a:gd name="connsiteX76" fmla="*/ 11024633 w 12333769"/>
              <a:gd name="connsiteY76" fmla="*/ 1329959 h 1866904"/>
              <a:gd name="connsiteX77" fmla="*/ 10978386 w 12333769"/>
              <a:gd name="connsiteY77" fmla="*/ 1329959 h 1866904"/>
              <a:gd name="connsiteX78" fmla="*/ 2081932 w 12333769"/>
              <a:gd name="connsiteY78" fmla="*/ 1329959 h 1866904"/>
              <a:gd name="connsiteX79" fmla="*/ 2078960 w 12333769"/>
              <a:gd name="connsiteY79" fmla="*/ 1337131 h 1866904"/>
              <a:gd name="connsiteX80" fmla="*/ 2062557 w 12333769"/>
              <a:gd name="connsiteY80" fmla="*/ 1343926 h 1866904"/>
              <a:gd name="connsiteX81" fmla="*/ 1457458 w 12333769"/>
              <a:gd name="connsiteY81" fmla="*/ 1343926 h 1866904"/>
              <a:gd name="connsiteX82" fmla="*/ 1464363 w 12333769"/>
              <a:gd name="connsiteY82" fmla="*/ 1354166 h 1866904"/>
              <a:gd name="connsiteX83" fmla="*/ 1467785 w 12333769"/>
              <a:gd name="connsiteY83" fmla="*/ 1371115 h 1866904"/>
              <a:gd name="connsiteX84" fmla="*/ 1464363 w 12333769"/>
              <a:gd name="connsiteY84" fmla="*/ 1388064 h 1866904"/>
              <a:gd name="connsiteX85" fmla="*/ 1460407 w 12333769"/>
              <a:gd name="connsiteY85" fmla="*/ 1392868 h 1866904"/>
              <a:gd name="connsiteX86" fmla="*/ 7491523 w 12333769"/>
              <a:gd name="connsiteY86" fmla="*/ 1392867 h 1866904"/>
              <a:gd name="connsiteX87" fmla="*/ 7522535 w 12333769"/>
              <a:gd name="connsiteY87" fmla="*/ 1423879 h 1866904"/>
              <a:gd name="connsiteX88" fmla="*/ 7522536 w 12333769"/>
              <a:gd name="connsiteY88" fmla="*/ 1423879 h 1866904"/>
              <a:gd name="connsiteX89" fmla="*/ 7491524 w 12333769"/>
              <a:gd name="connsiteY89" fmla="*/ 1454891 h 1866904"/>
              <a:gd name="connsiteX90" fmla="*/ 2720152 w 12333769"/>
              <a:gd name="connsiteY90" fmla="*/ 1454891 h 1866904"/>
              <a:gd name="connsiteX91" fmla="*/ 2746199 w 12333769"/>
              <a:gd name="connsiteY91" fmla="*/ 1493524 h 1866904"/>
              <a:gd name="connsiteX92" fmla="*/ 2759150 w 12333769"/>
              <a:gd name="connsiteY92" fmla="*/ 1557673 h 1866904"/>
              <a:gd name="connsiteX93" fmla="*/ 2759151 w 12333769"/>
              <a:gd name="connsiteY93" fmla="*/ 1557673 h 1866904"/>
              <a:gd name="connsiteX94" fmla="*/ 2594347 w 12333769"/>
              <a:gd name="connsiteY94" fmla="*/ 1722478 h 1866904"/>
              <a:gd name="connsiteX95" fmla="*/ 0 w 12333769"/>
              <a:gd name="connsiteY95" fmla="*/ 1722478 h 1866904"/>
              <a:gd name="connsiteX96" fmla="*/ 0 w 12333769"/>
              <a:gd name="connsiteY96" fmla="*/ 1392869 h 1866904"/>
              <a:gd name="connsiteX97" fmla="*/ 84173 w 12333769"/>
              <a:gd name="connsiteY97" fmla="*/ 1392869 h 1866904"/>
              <a:gd name="connsiteX98" fmla="*/ 84175 w 12333769"/>
              <a:gd name="connsiteY98" fmla="*/ 1392868 h 1866904"/>
              <a:gd name="connsiteX99" fmla="*/ 417687 w 12333769"/>
              <a:gd name="connsiteY99" fmla="*/ 1392868 h 1866904"/>
              <a:gd name="connsiteX100" fmla="*/ 408677 w 12333769"/>
              <a:gd name="connsiteY100" fmla="*/ 1371115 h 1866904"/>
              <a:gd name="connsiteX101" fmla="*/ 408677 w 12333769"/>
              <a:gd name="connsiteY101" fmla="*/ 1371115 h 1866904"/>
              <a:gd name="connsiteX102" fmla="*/ 421431 w 12333769"/>
              <a:gd name="connsiteY102" fmla="*/ 1340325 h 1866904"/>
              <a:gd name="connsiteX103" fmla="*/ 446456 w 12333769"/>
              <a:gd name="connsiteY103" fmla="*/ 1329959 h 1866904"/>
              <a:gd name="connsiteX104" fmla="*/ 0 w 12333769"/>
              <a:gd name="connsiteY104" fmla="*/ 1329959 h 1866904"/>
              <a:gd name="connsiteX105" fmla="*/ 0 w 12333769"/>
              <a:gd name="connsiteY105" fmla="*/ 261558 h 1866904"/>
              <a:gd name="connsiteX106" fmla="*/ 538431 w 12333769"/>
              <a:gd name="connsiteY106" fmla="*/ 261558 h 1866904"/>
              <a:gd name="connsiteX107" fmla="*/ 578553 w 12333769"/>
              <a:gd name="connsiteY107" fmla="*/ 234963 h 1866904"/>
              <a:gd name="connsiteX108" fmla="*/ 581975 w 12333769"/>
              <a:gd name="connsiteY108" fmla="*/ 218014 h 1866904"/>
              <a:gd name="connsiteX109" fmla="*/ 578553 w 12333769"/>
              <a:gd name="connsiteY109" fmla="*/ 201065 h 1866904"/>
              <a:gd name="connsiteX110" fmla="*/ 571648 w 12333769"/>
              <a:gd name="connsiteY110" fmla="*/ 190824 h 1866904"/>
              <a:gd name="connsiteX111" fmla="*/ 1176747 w 12333769"/>
              <a:gd name="connsiteY111" fmla="*/ 190824 h 1866904"/>
              <a:gd name="connsiteX112" fmla="*/ 1199945 w 12333769"/>
              <a:gd name="connsiteY112" fmla="*/ 167627 h 1866904"/>
              <a:gd name="connsiteX113" fmla="*/ 1176747 w 12333769"/>
              <a:gd name="connsiteY113" fmla="*/ 144429 h 1866904"/>
              <a:gd name="connsiteX114" fmla="*/ 0 w 12333769"/>
              <a:gd name="connsiteY114" fmla="*/ 144429 h 1866904"/>
              <a:gd name="connsiteX115" fmla="*/ 0 w 12333769"/>
              <a:gd name="connsiteY115" fmla="*/ 4 h 1866904"/>
              <a:gd name="connsiteX116" fmla="*/ 4779958 w 12333769"/>
              <a:gd name="connsiteY116" fmla="*/ 0 h 1866904"/>
              <a:gd name="connsiteX117" fmla="*/ 4802820 w 12333769"/>
              <a:gd name="connsiteY117" fmla="*/ 22860 h 1866904"/>
              <a:gd name="connsiteX118" fmla="*/ 4779960 w 12333769"/>
              <a:gd name="connsiteY118" fmla="*/ 45720 h 1866904"/>
              <a:gd name="connsiteX119" fmla="*/ 2704479 w 12333769"/>
              <a:gd name="connsiteY119" fmla="*/ 45720 h 1866904"/>
              <a:gd name="connsiteX120" fmla="*/ 2688315 w 12333769"/>
              <a:gd name="connsiteY120" fmla="*/ 39024 h 1866904"/>
              <a:gd name="connsiteX121" fmla="*/ 2681619 w 12333769"/>
              <a:gd name="connsiteY121" fmla="*/ 22861 h 1866904"/>
              <a:gd name="connsiteX122" fmla="*/ 2688315 w 12333769"/>
              <a:gd name="connsiteY122" fmla="*/ 6697 h 1866904"/>
              <a:gd name="connsiteX123" fmla="*/ 2704479 w 12333769"/>
              <a:gd name="connsiteY123" fmla="*/ 1 h 186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2333769" h="1866904">
                <a:moveTo>
                  <a:pt x="976867" y="1800448"/>
                </a:moveTo>
                <a:cubicBezTo>
                  <a:pt x="995218" y="1800448"/>
                  <a:pt x="1010095" y="1815325"/>
                  <a:pt x="1010095" y="1833676"/>
                </a:cubicBezTo>
                <a:lnTo>
                  <a:pt x="1010096" y="1833676"/>
                </a:lnTo>
                <a:cubicBezTo>
                  <a:pt x="1010096" y="1852027"/>
                  <a:pt x="995219" y="1866904"/>
                  <a:pt x="976868" y="1866904"/>
                </a:cubicBezTo>
                <a:lnTo>
                  <a:pt x="1" y="1866904"/>
                </a:lnTo>
                <a:lnTo>
                  <a:pt x="1" y="1800449"/>
                </a:lnTo>
                <a:close/>
                <a:moveTo>
                  <a:pt x="7881379" y="1554115"/>
                </a:moveTo>
                <a:cubicBezTo>
                  <a:pt x="7900467" y="1554115"/>
                  <a:pt x="7915941" y="1569589"/>
                  <a:pt x="7915941" y="1588677"/>
                </a:cubicBezTo>
                <a:lnTo>
                  <a:pt x="7915942" y="1588677"/>
                </a:lnTo>
                <a:cubicBezTo>
                  <a:pt x="7915942" y="1607765"/>
                  <a:pt x="7900468" y="1623239"/>
                  <a:pt x="7881380" y="1623239"/>
                </a:cubicBezTo>
                <a:lnTo>
                  <a:pt x="7248755" y="1623239"/>
                </a:lnTo>
                <a:cubicBezTo>
                  <a:pt x="7239211" y="1623239"/>
                  <a:pt x="7230571" y="1619370"/>
                  <a:pt x="7224316" y="1613116"/>
                </a:cubicBezTo>
                <a:lnTo>
                  <a:pt x="7214193" y="1588677"/>
                </a:lnTo>
                <a:lnTo>
                  <a:pt x="7224316" y="1564239"/>
                </a:lnTo>
                <a:cubicBezTo>
                  <a:pt x="7230571" y="1557984"/>
                  <a:pt x="7239211" y="1554116"/>
                  <a:pt x="7248755" y="1554116"/>
                </a:cubicBezTo>
                <a:close/>
                <a:moveTo>
                  <a:pt x="5427747" y="1534630"/>
                </a:moveTo>
                <a:lnTo>
                  <a:pt x="6657175" y="1534630"/>
                </a:lnTo>
                <a:cubicBezTo>
                  <a:pt x="6687592" y="1534630"/>
                  <a:pt x="6712251" y="1559288"/>
                  <a:pt x="6712251" y="1589705"/>
                </a:cubicBezTo>
                <a:cubicBezTo>
                  <a:pt x="6712251" y="1620122"/>
                  <a:pt x="6687593" y="1644780"/>
                  <a:pt x="6657176" y="1644780"/>
                </a:cubicBezTo>
                <a:lnTo>
                  <a:pt x="6168986" y="1644780"/>
                </a:lnTo>
                <a:lnTo>
                  <a:pt x="6172572" y="1653436"/>
                </a:lnTo>
                <a:cubicBezTo>
                  <a:pt x="6172572" y="1669640"/>
                  <a:pt x="6159436" y="1682777"/>
                  <a:pt x="6143232" y="1682777"/>
                </a:cubicBezTo>
                <a:lnTo>
                  <a:pt x="4620392" y="1682777"/>
                </a:lnTo>
                <a:cubicBezTo>
                  <a:pt x="4604188" y="1682777"/>
                  <a:pt x="4591052" y="1669640"/>
                  <a:pt x="4591052" y="1653436"/>
                </a:cubicBezTo>
                <a:cubicBezTo>
                  <a:pt x="4591052" y="1637232"/>
                  <a:pt x="4604188" y="1624095"/>
                  <a:pt x="4620392" y="1624095"/>
                </a:cubicBezTo>
                <a:lnTo>
                  <a:pt x="5385734" y="1624095"/>
                </a:lnTo>
                <a:lnTo>
                  <a:pt x="5377002" y="1611142"/>
                </a:lnTo>
                <a:lnTo>
                  <a:pt x="5372673" y="1589705"/>
                </a:lnTo>
                <a:lnTo>
                  <a:pt x="5377002" y="1568268"/>
                </a:lnTo>
                <a:cubicBezTo>
                  <a:pt x="5385361" y="1548500"/>
                  <a:pt x="5404935" y="1534630"/>
                  <a:pt x="5427747" y="1534630"/>
                </a:cubicBezTo>
                <a:close/>
                <a:moveTo>
                  <a:pt x="3134833" y="1515142"/>
                </a:moveTo>
                <a:lnTo>
                  <a:pt x="4345174" y="1515142"/>
                </a:lnTo>
                <a:cubicBezTo>
                  <a:pt x="4375022" y="1515142"/>
                  <a:pt x="4399221" y="1539341"/>
                  <a:pt x="4399221" y="1569191"/>
                </a:cubicBezTo>
                <a:cubicBezTo>
                  <a:pt x="4399221" y="1599041"/>
                  <a:pt x="4375022" y="1623240"/>
                  <a:pt x="4345174" y="1623240"/>
                </a:cubicBezTo>
                <a:lnTo>
                  <a:pt x="3134833" y="1623240"/>
                </a:lnTo>
                <a:cubicBezTo>
                  <a:pt x="3104983" y="1623240"/>
                  <a:pt x="3080784" y="1599041"/>
                  <a:pt x="3080784" y="1569191"/>
                </a:cubicBezTo>
                <a:cubicBezTo>
                  <a:pt x="3080784" y="1539341"/>
                  <a:pt x="3104983" y="1515142"/>
                  <a:pt x="3134833" y="1515142"/>
                </a:cubicBezTo>
                <a:close/>
                <a:moveTo>
                  <a:pt x="2444162" y="3"/>
                </a:moveTo>
                <a:cubicBezTo>
                  <a:pt x="2489915" y="3"/>
                  <a:pt x="2527007" y="37094"/>
                  <a:pt x="2527007" y="82848"/>
                </a:cubicBezTo>
                <a:lnTo>
                  <a:pt x="2524772" y="93923"/>
                </a:lnTo>
                <a:lnTo>
                  <a:pt x="11024633" y="93923"/>
                </a:lnTo>
                <a:cubicBezTo>
                  <a:pt x="11195294" y="93923"/>
                  <a:pt x="11349798" y="163097"/>
                  <a:pt x="11461638" y="274936"/>
                </a:cubicBezTo>
                <a:lnTo>
                  <a:pt x="11470197" y="285310"/>
                </a:lnTo>
                <a:lnTo>
                  <a:pt x="10723821" y="285310"/>
                </a:lnTo>
                <a:cubicBezTo>
                  <a:pt x="10693971" y="285310"/>
                  <a:pt x="10669772" y="309509"/>
                  <a:pt x="10669772" y="339359"/>
                </a:cubicBezTo>
                <a:lnTo>
                  <a:pt x="10673222" y="347687"/>
                </a:lnTo>
                <a:lnTo>
                  <a:pt x="9516850" y="347688"/>
                </a:lnTo>
                <a:cubicBezTo>
                  <a:pt x="9510538" y="347688"/>
                  <a:pt x="9504823" y="350247"/>
                  <a:pt x="9500686" y="354384"/>
                </a:cubicBezTo>
                <a:lnTo>
                  <a:pt x="9493990" y="370547"/>
                </a:lnTo>
                <a:lnTo>
                  <a:pt x="9500686" y="386711"/>
                </a:lnTo>
                <a:cubicBezTo>
                  <a:pt x="9504823" y="390848"/>
                  <a:pt x="9510538" y="393407"/>
                  <a:pt x="9516850" y="393407"/>
                </a:cubicBezTo>
                <a:lnTo>
                  <a:pt x="10723816" y="393407"/>
                </a:lnTo>
                <a:lnTo>
                  <a:pt x="10723821" y="393408"/>
                </a:lnTo>
                <a:lnTo>
                  <a:pt x="11551762" y="393408"/>
                </a:lnTo>
                <a:lnTo>
                  <a:pt x="11594084" y="471380"/>
                </a:lnTo>
                <a:lnTo>
                  <a:pt x="11596889" y="480416"/>
                </a:lnTo>
                <a:lnTo>
                  <a:pt x="11761115" y="480416"/>
                </a:lnTo>
                <a:cubicBezTo>
                  <a:pt x="11773740" y="480416"/>
                  <a:pt x="11783975" y="490651"/>
                  <a:pt x="11783975" y="503276"/>
                </a:cubicBezTo>
                <a:lnTo>
                  <a:pt x="11783976" y="503276"/>
                </a:lnTo>
                <a:cubicBezTo>
                  <a:pt x="11783976" y="515901"/>
                  <a:pt x="11773741" y="526136"/>
                  <a:pt x="11761116" y="526136"/>
                </a:cubicBezTo>
                <a:lnTo>
                  <a:pt x="11611081" y="526136"/>
                </a:lnTo>
                <a:lnTo>
                  <a:pt x="11630095" y="587389"/>
                </a:lnTo>
                <a:cubicBezTo>
                  <a:pt x="11638328" y="627621"/>
                  <a:pt x="11642651" y="669276"/>
                  <a:pt x="11642651" y="711941"/>
                </a:cubicBezTo>
                <a:cubicBezTo>
                  <a:pt x="11642651" y="797272"/>
                  <a:pt x="11625358" y="878563"/>
                  <a:pt x="11594084" y="952502"/>
                </a:cubicBezTo>
                <a:lnTo>
                  <a:pt x="11574608" y="988383"/>
                </a:lnTo>
                <a:lnTo>
                  <a:pt x="11886755" y="988383"/>
                </a:lnTo>
                <a:cubicBezTo>
                  <a:pt x="11942786" y="988383"/>
                  <a:pt x="11988209" y="1033806"/>
                  <a:pt x="11988209" y="1089837"/>
                </a:cubicBezTo>
                <a:lnTo>
                  <a:pt x="11988210" y="1089837"/>
                </a:lnTo>
                <a:cubicBezTo>
                  <a:pt x="11988210" y="1145868"/>
                  <a:pt x="11942787" y="1191291"/>
                  <a:pt x="11886756" y="1191291"/>
                </a:cubicBezTo>
                <a:lnTo>
                  <a:pt x="11410315" y="1191291"/>
                </a:lnTo>
                <a:lnTo>
                  <a:pt x="11370173" y="1224411"/>
                </a:lnTo>
                <a:cubicBezTo>
                  <a:pt x="11345514" y="1241070"/>
                  <a:pt x="11319588" y="1255997"/>
                  <a:pt x="11292570" y="1269016"/>
                </a:cubicBezTo>
                <a:lnTo>
                  <a:pt x="11253943" y="1284235"/>
                </a:lnTo>
                <a:lnTo>
                  <a:pt x="12310907" y="1284235"/>
                </a:lnTo>
                <a:cubicBezTo>
                  <a:pt x="12323533" y="1284235"/>
                  <a:pt x="12333769" y="1294471"/>
                  <a:pt x="12333769" y="1307097"/>
                </a:cubicBezTo>
                <a:cubicBezTo>
                  <a:pt x="12333769" y="1319723"/>
                  <a:pt x="12323533" y="1329959"/>
                  <a:pt x="12310907" y="1329959"/>
                </a:cubicBezTo>
                <a:lnTo>
                  <a:pt x="11024633" y="1329959"/>
                </a:lnTo>
                <a:lnTo>
                  <a:pt x="10978386" y="1329959"/>
                </a:lnTo>
                <a:lnTo>
                  <a:pt x="2081932" y="1329959"/>
                </a:lnTo>
                <a:lnTo>
                  <a:pt x="2078960" y="1337131"/>
                </a:lnTo>
                <a:cubicBezTo>
                  <a:pt x="2074763" y="1341329"/>
                  <a:pt x="2068963" y="1343926"/>
                  <a:pt x="2062557" y="1343926"/>
                </a:cubicBezTo>
                <a:lnTo>
                  <a:pt x="1457458" y="1343926"/>
                </a:lnTo>
                <a:lnTo>
                  <a:pt x="1464363" y="1354166"/>
                </a:lnTo>
                <a:lnTo>
                  <a:pt x="1467785" y="1371115"/>
                </a:lnTo>
                <a:lnTo>
                  <a:pt x="1464363" y="1388064"/>
                </a:lnTo>
                <a:lnTo>
                  <a:pt x="1460407" y="1392868"/>
                </a:lnTo>
                <a:lnTo>
                  <a:pt x="7491523" y="1392867"/>
                </a:lnTo>
                <a:cubicBezTo>
                  <a:pt x="7508650" y="1392867"/>
                  <a:pt x="7522535" y="1406752"/>
                  <a:pt x="7522535" y="1423879"/>
                </a:cubicBezTo>
                <a:lnTo>
                  <a:pt x="7522536" y="1423879"/>
                </a:lnTo>
                <a:cubicBezTo>
                  <a:pt x="7522536" y="1441006"/>
                  <a:pt x="7508651" y="1454891"/>
                  <a:pt x="7491524" y="1454891"/>
                </a:cubicBezTo>
                <a:lnTo>
                  <a:pt x="2720152" y="1454891"/>
                </a:lnTo>
                <a:lnTo>
                  <a:pt x="2746199" y="1493524"/>
                </a:lnTo>
                <a:cubicBezTo>
                  <a:pt x="2754539" y="1513241"/>
                  <a:pt x="2759150" y="1534918"/>
                  <a:pt x="2759150" y="1557673"/>
                </a:cubicBezTo>
                <a:lnTo>
                  <a:pt x="2759151" y="1557673"/>
                </a:lnTo>
                <a:cubicBezTo>
                  <a:pt x="2759151" y="1648692"/>
                  <a:pt x="2685366" y="1722478"/>
                  <a:pt x="2594347" y="1722478"/>
                </a:cubicBezTo>
                <a:lnTo>
                  <a:pt x="0" y="1722478"/>
                </a:lnTo>
                <a:lnTo>
                  <a:pt x="0" y="1392869"/>
                </a:lnTo>
                <a:lnTo>
                  <a:pt x="84173" y="1392869"/>
                </a:lnTo>
                <a:lnTo>
                  <a:pt x="84175" y="1392868"/>
                </a:lnTo>
                <a:lnTo>
                  <a:pt x="417687" y="1392868"/>
                </a:lnTo>
                <a:lnTo>
                  <a:pt x="408677" y="1371115"/>
                </a:lnTo>
                <a:lnTo>
                  <a:pt x="408677" y="1371115"/>
                </a:lnTo>
                <a:cubicBezTo>
                  <a:pt x="408677" y="1359091"/>
                  <a:pt x="413551" y="1348205"/>
                  <a:pt x="421431" y="1340325"/>
                </a:cubicBezTo>
                <a:lnTo>
                  <a:pt x="446456" y="1329959"/>
                </a:lnTo>
                <a:lnTo>
                  <a:pt x="0" y="1329959"/>
                </a:lnTo>
                <a:lnTo>
                  <a:pt x="0" y="261558"/>
                </a:lnTo>
                <a:lnTo>
                  <a:pt x="538431" y="261558"/>
                </a:lnTo>
                <a:cubicBezTo>
                  <a:pt x="556467" y="261558"/>
                  <a:pt x="571942" y="250592"/>
                  <a:pt x="578553" y="234963"/>
                </a:cubicBezTo>
                <a:lnTo>
                  <a:pt x="581975" y="218014"/>
                </a:lnTo>
                <a:lnTo>
                  <a:pt x="578553" y="201065"/>
                </a:lnTo>
                <a:lnTo>
                  <a:pt x="571648" y="190824"/>
                </a:lnTo>
                <a:lnTo>
                  <a:pt x="1176747" y="190824"/>
                </a:lnTo>
                <a:cubicBezTo>
                  <a:pt x="1189559" y="190824"/>
                  <a:pt x="1199945" y="180438"/>
                  <a:pt x="1199945" y="167627"/>
                </a:cubicBezTo>
                <a:cubicBezTo>
                  <a:pt x="1199945" y="154815"/>
                  <a:pt x="1189559" y="144429"/>
                  <a:pt x="1176747" y="144429"/>
                </a:cubicBezTo>
                <a:lnTo>
                  <a:pt x="0" y="144429"/>
                </a:lnTo>
                <a:lnTo>
                  <a:pt x="0" y="4"/>
                </a:lnTo>
                <a:close/>
                <a:moveTo>
                  <a:pt x="4779958" y="0"/>
                </a:moveTo>
                <a:cubicBezTo>
                  <a:pt x="4792584" y="0"/>
                  <a:pt x="4802820" y="10235"/>
                  <a:pt x="4802820" y="22860"/>
                </a:cubicBezTo>
                <a:cubicBezTo>
                  <a:pt x="4802820" y="35485"/>
                  <a:pt x="4792584" y="45720"/>
                  <a:pt x="4779960" y="45720"/>
                </a:cubicBezTo>
                <a:lnTo>
                  <a:pt x="2704479" y="45720"/>
                </a:lnTo>
                <a:cubicBezTo>
                  <a:pt x="2698167" y="45720"/>
                  <a:pt x="2692452" y="43161"/>
                  <a:pt x="2688315" y="39024"/>
                </a:cubicBezTo>
                <a:lnTo>
                  <a:pt x="2681619" y="22861"/>
                </a:lnTo>
                <a:lnTo>
                  <a:pt x="2688315" y="6697"/>
                </a:lnTo>
                <a:cubicBezTo>
                  <a:pt x="2692452" y="2560"/>
                  <a:pt x="2698167" y="1"/>
                  <a:pt x="2704479" y="1"/>
                </a:cubicBezTo>
                <a:close/>
              </a:path>
            </a:pathLst>
          </a:cu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a:p>
        </p:txBody>
      </p:sp>
      <p:sp>
        <p:nvSpPr>
          <p:cNvPr id="53" name="Text Placeholder 52">
            <a:extLst>
              <a:ext uri="{FF2B5EF4-FFF2-40B4-BE49-F238E27FC236}">
                <a16:creationId xmlns:a16="http://schemas.microsoft.com/office/drawing/2014/main" id="{2ED4549B-13DF-40D7-9CB8-EF9587D8F540}"/>
              </a:ext>
            </a:extLst>
          </p:cNvPr>
          <p:cNvSpPr>
            <a:spLocks noGrp="1"/>
          </p:cNvSpPr>
          <p:nvPr>
            <p:ph type="body" sz="quarter" idx="10"/>
          </p:nvPr>
        </p:nvSpPr>
        <p:spPr>
          <a:xfrm>
            <a:off x="835025" y="1727201"/>
            <a:ext cx="10521950" cy="4588540"/>
          </a:xfrm>
          <a:prstGeom prst="rect">
            <a:avLst/>
          </a:prstGeom>
        </p:spPr>
        <p:txBody>
          <a:bodyPr/>
          <a:lstStyle>
            <a:lvl1pPr marL="0" indent="0">
              <a:buNone/>
              <a:defRPr b="1">
                <a:effectLst>
                  <a:outerShdw blurRad="50800" dist="38100" dir="8100000" algn="tr" rotWithShape="0">
                    <a:prstClr val="black">
                      <a:alpha val="40000"/>
                    </a:prstClr>
                  </a:outerShdw>
                </a:effectLst>
              </a:defRPr>
            </a:lvl1pPr>
            <a:lvl2pPr marL="457200" indent="0">
              <a:buNone/>
              <a:defRPr b="1">
                <a:effectLst>
                  <a:outerShdw blurRad="50800" dist="38100" dir="8100000" algn="tr" rotWithShape="0">
                    <a:prstClr val="black">
                      <a:alpha val="40000"/>
                    </a:prstClr>
                  </a:outerShdw>
                </a:effectLst>
              </a:defRPr>
            </a:lvl2pPr>
            <a:lvl3pPr marL="914400" indent="0">
              <a:buNone/>
              <a:defRPr>
                <a:effectLst>
                  <a:outerShdw blurRad="50800" dist="38100" dir="8100000" algn="tr" rotWithShape="0">
                    <a:prstClr val="black">
                      <a:alpha val="40000"/>
                    </a:prstClr>
                  </a:outerShdw>
                </a:effectLst>
                <a:latin typeface="+mj-lt"/>
              </a:defRPr>
            </a:lvl3pPr>
            <a:lvl4pPr marL="1371600" indent="0">
              <a:buNone/>
              <a:defRPr>
                <a:effectLst>
                  <a:outerShdw blurRad="50800" dist="38100" dir="8100000" algn="tr" rotWithShape="0">
                    <a:prstClr val="black">
                      <a:alpha val="40000"/>
                    </a:prstClr>
                  </a:outerShdw>
                </a:effectLst>
              </a:defRPr>
            </a:lvl4pPr>
            <a:lvl5pPr marL="1828800" indent="0">
              <a:buNone/>
              <a:defRPr>
                <a:effectLst>
                  <a:outerShdw blurRad="50800" dist="38100" dir="8100000" algn="tr" rotWithShape="0">
                    <a:prstClr val="black">
                      <a:alpha val="40000"/>
                    </a:prstClr>
                  </a:outerShdw>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4" name="Title 53">
            <a:extLst>
              <a:ext uri="{FF2B5EF4-FFF2-40B4-BE49-F238E27FC236}">
                <a16:creationId xmlns:a16="http://schemas.microsoft.com/office/drawing/2014/main" id="{1DC63453-229B-48E1-9428-F27D80CB0AA0}"/>
              </a:ext>
            </a:extLst>
          </p:cNvPr>
          <p:cNvSpPr>
            <a:spLocks noGrp="1"/>
          </p:cNvSpPr>
          <p:nvPr>
            <p:ph type="title" hasCustomPrompt="1"/>
          </p:nvPr>
        </p:nvSpPr>
        <p:spPr>
          <a:xfrm>
            <a:off x="994884" y="422941"/>
            <a:ext cx="5202716" cy="664534"/>
          </a:xfrm>
          <a:prstGeom prst="rect">
            <a:avLst/>
          </a:prstGeom>
        </p:spPr>
        <p:txBody>
          <a:bodyPr/>
          <a:lstStyle>
            <a:lvl1pPr>
              <a:defRPr sz="4800">
                <a:solidFill>
                  <a:schemeClr val="bg2"/>
                </a:solidFill>
                <a:effectLst>
                  <a:innerShdw blurRad="114300">
                    <a:prstClr val="black"/>
                  </a:innerShdw>
                </a:effectLst>
              </a:defRPr>
            </a:lvl1pPr>
          </a:lstStyle>
          <a:p>
            <a:r>
              <a:rPr lang="en-US" dirty="0"/>
              <a:t>APPLICATION</a:t>
            </a:r>
            <a:endParaRPr lang="en-CA" dirty="0"/>
          </a:p>
        </p:txBody>
      </p:sp>
      <p:pic>
        <p:nvPicPr>
          <p:cNvPr id="3" name="Graphic 2" descr="Circle with left arrow">
            <a:extLst>
              <a:ext uri="{FF2B5EF4-FFF2-40B4-BE49-F238E27FC236}">
                <a16:creationId xmlns:a16="http://schemas.microsoft.com/office/drawing/2014/main" id="{BF8B1602-289F-44BF-A05B-2D845C7669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0350" y="467391"/>
            <a:ext cx="664534" cy="664534"/>
          </a:xfrm>
          <a:prstGeom prst="rect">
            <a:avLst/>
          </a:prstGeom>
          <a:effectLst>
            <a:innerShdw blurRad="76200">
              <a:prstClr val="black">
                <a:alpha val="62000"/>
              </a:prstClr>
            </a:innerShdw>
          </a:effectLst>
        </p:spPr>
      </p:pic>
    </p:spTree>
    <p:extLst>
      <p:ext uri="{BB962C8B-B14F-4D97-AF65-F5344CB8AC3E}">
        <p14:creationId xmlns:p14="http://schemas.microsoft.com/office/powerpoint/2010/main" val="143206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3">
                                            <p:txEl>
                                              <p:pRg st="0" end="0"/>
                                            </p:txEl>
                                          </p:spTgt>
                                        </p:tgtEl>
                                        <p:attrNameLst>
                                          <p:attrName>style.visibility</p:attrName>
                                        </p:attrNameLst>
                                      </p:cBhvr>
                                      <p:to>
                                        <p:strVal val="visible"/>
                                      </p:to>
                                    </p:set>
                                    <p:animEffect transition="in" filter="fade">
                                      <p:cBhvr>
                                        <p:cTn id="11" dur="500"/>
                                        <p:tgtEl>
                                          <p:spTgt spid="5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3">
                                            <p:txEl>
                                              <p:pRg st="1" end="1"/>
                                            </p:txEl>
                                          </p:spTgt>
                                        </p:tgtEl>
                                        <p:attrNameLst>
                                          <p:attrName>style.visibility</p:attrName>
                                        </p:attrNameLst>
                                      </p:cBhvr>
                                      <p:to>
                                        <p:strVal val="visible"/>
                                      </p:to>
                                    </p:set>
                                    <p:animEffect transition="in" filter="fade">
                                      <p:cBhvr>
                                        <p:cTn id="15" dur="500"/>
                                        <p:tgtEl>
                                          <p:spTgt spid="5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3">
                                            <p:txEl>
                                              <p:pRg st="2" end="2"/>
                                            </p:txEl>
                                          </p:spTgt>
                                        </p:tgtEl>
                                        <p:attrNameLst>
                                          <p:attrName>style.visibility</p:attrName>
                                        </p:attrNameLst>
                                      </p:cBhvr>
                                      <p:to>
                                        <p:strVal val="visible"/>
                                      </p:to>
                                    </p:set>
                                    <p:animEffect transition="in" filter="fade">
                                      <p:cBhvr>
                                        <p:cTn id="19" dur="500"/>
                                        <p:tgtEl>
                                          <p:spTgt spid="5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3">
                                            <p:txEl>
                                              <p:pRg st="3" end="3"/>
                                            </p:txEl>
                                          </p:spTgt>
                                        </p:tgtEl>
                                        <p:attrNameLst>
                                          <p:attrName>style.visibility</p:attrName>
                                        </p:attrNameLst>
                                      </p:cBhvr>
                                      <p:to>
                                        <p:strVal val="visible"/>
                                      </p:to>
                                    </p:set>
                                    <p:animEffect transition="in" filter="fade">
                                      <p:cBhvr>
                                        <p:cTn id="23" dur="500"/>
                                        <p:tgtEl>
                                          <p:spTgt spid="53">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3">
                                            <p:txEl>
                                              <p:pRg st="4" end="4"/>
                                            </p:txEl>
                                          </p:spTgt>
                                        </p:tgtEl>
                                        <p:attrNameLst>
                                          <p:attrName>style.visibility</p:attrName>
                                        </p:attrNameLst>
                                      </p:cBhvr>
                                      <p:to>
                                        <p:strVal val="visible"/>
                                      </p:to>
                                    </p:set>
                                    <p:animEffect transition="in" filter="fade">
                                      <p:cBhvr>
                                        <p:cTn id="27" dur="500"/>
                                        <p:tgtEl>
                                          <p:spTgt spid="5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uiExpand="1" build="p">
        <p:tmplLst>
          <p:tmpl lvl="1">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 lvl="4">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 lvl="5">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cripture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3CCFE8C-6BE1-4B66-A5D8-E6272A3A4534}"/>
              </a:ext>
            </a:extLst>
          </p:cNvPr>
          <p:cNvSpPr/>
          <p:nvPr userDrawn="1"/>
        </p:nvSpPr>
        <p:spPr>
          <a:xfrm>
            <a:off x="708837" y="1265275"/>
            <a:ext cx="10774326" cy="5119576"/>
          </a:xfrm>
          <a:prstGeom prst="roundRect">
            <a:avLst>
              <a:gd name="adj" fmla="val 6157"/>
            </a:avLst>
          </a:prstGeom>
          <a:solidFill>
            <a:schemeClr val="bg2">
              <a:alpha val="69000"/>
            </a:schemeClr>
          </a:solidFill>
          <a:ln>
            <a:solidFill>
              <a:schemeClr val="tx2"/>
            </a:solidFill>
          </a:ln>
          <a:effectLst>
            <a:outerShdw blurRad="50800" dist="38100" dir="8100000" algn="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
        <p:nvSpPr>
          <p:cNvPr id="6" name="Text Placeholder 5">
            <a:extLst>
              <a:ext uri="{FF2B5EF4-FFF2-40B4-BE49-F238E27FC236}">
                <a16:creationId xmlns:a16="http://schemas.microsoft.com/office/drawing/2014/main" id="{C9E73E76-370F-4550-ACA1-6F50D334DAC9}"/>
              </a:ext>
            </a:extLst>
          </p:cNvPr>
          <p:cNvSpPr>
            <a:spLocks noGrp="1"/>
          </p:cNvSpPr>
          <p:nvPr>
            <p:ph type="body" sz="quarter" idx="10" hasCustomPrompt="1"/>
          </p:nvPr>
        </p:nvSpPr>
        <p:spPr>
          <a:xfrm>
            <a:off x="915194" y="1499896"/>
            <a:ext cx="10361613" cy="4629777"/>
          </a:xfrm>
          <a:prstGeom prst="rect">
            <a:avLst/>
          </a:prstGeom>
        </p:spPr>
        <p:txBody>
          <a:bodyPr anchor="ctr"/>
          <a:lstStyle>
            <a:lvl1pPr marL="0" indent="0" algn="ctr">
              <a:buNone/>
              <a:defRPr sz="3200">
                <a:effectLst>
                  <a:outerShdw blurRad="50800" dist="38100" dir="8100000" algn="tr" rotWithShape="0">
                    <a:prstClr val="black">
                      <a:alpha val="40000"/>
                    </a:prstClr>
                  </a:outerShdw>
                </a:effectLst>
              </a:defRPr>
            </a:lvl1pPr>
            <a:lvl2pPr marL="457200" indent="0">
              <a:buNone/>
              <a:defRPr sz="3200">
                <a:effectLst>
                  <a:outerShdw blurRad="50800" dist="38100" dir="8100000" algn="tr" rotWithShape="0">
                    <a:prstClr val="black">
                      <a:alpha val="40000"/>
                    </a:prstClr>
                  </a:outerShdw>
                </a:effectLst>
              </a:defRPr>
            </a:lvl2pPr>
            <a:lvl3pPr marL="914400" indent="0">
              <a:buNone/>
              <a:defRPr sz="3200">
                <a:effectLst>
                  <a:outerShdw blurRad="50800" dist="38100" dir="8100000" algn="tr" rotWithShape="0">
                    <a:prstClr val="black">
                      <a:alpha val="40000"/>
                    </a:prstClr>
                  </a:outerShdw>
                </a:effectLst>
              </a:defRPr>
            </a:lvl3pPr>
            <a:lvl4pPr marL="1371600" indent="0">
              <a:buNone/>
              <a:defRPr sz="3200">
                <a:effectLst>
                  <a:outerShdw blurRad="50800" dist="38100" dir="8100000" algn="tr" rotWithShape="0">
                    <a:prstClr val="black">
                      <a:alpha val="40000"/>
                    </a:prstClr>
                  </a:outerShdw>
                </a:effectLst>
              </a:defRPr>
            </a:lvl4pPr>
            <a:lvl5pPr marL="1828800" indent="0">
              <a:buNone/>
              <a:defRPr sz="3200">
                <a:effectLst>
                  <a:outerShdw blurRad="50800" dist="38100" dir="8100000" algn="tr" rotWithShape="0">
                    <a:prstClr val="black">
                      <a:alpha val="40000"/>
                    </a:prstClr>
                  </a:outerShdw>
                </a:effectLst>
              </a:defRPr>
            </a:lvl5pPr>
          </a:lstStyle>
          <a:p>
            <a:pPr lvl="0"/>
            <a:r>
              <a:rPr lang="en-US" dirty="0"/>
              <a:t>Click to add Bible Text</a:t>
            </a:r>
            <a:endParaRPr lang="en-CA" dirty="0"/>
          </a:p>
        </p:txBody>
      </p:sp>
      <p:grpSp>
        <p:nvGrpSpPr>
          <p:cNvPr id="26" name="Group 25">
            <a:extLst>
              <a:ext uri="{FF2B5EF4-FFF2-40B4-BE49-F238E27FC236}">
                <a16:creationId xmlns:a16="http://schemas.microsoft.com/office/drawing/2014/main" id="{8EAC6537-CA16-4053-A887-4907126C3175}"/>
              </a:ext>
            </a:extLst>
          </p:cNvPr>
          <p:cNvGrpSpPr/>
          <p:nvPr userDrawn="1"/>
        </p:nvGrpSpPr>
        <p:grpSpPr>
          <a:xfrm>
            <a:off x="-53164" y="317643"/>
            <a:ext cx="8814392" cy="821368"/>
            <a:chOff x="-53164" y="317643"/>
            <a:chExt cx="7559748" cy="821368"/>
          </a:xfrm>
        </p:grpSpPr>
        <p:sp>
          <p:nvSpPr>
            <p:cNvPr id="16" name="Freeform: Shape 15">
              <a:extLst>
                <a:ext uri="{FF2B5EF4-FFF2-40B4-BE49-F238E27FC236}">
                  <a16:creationId xmlns:a16="http://schemas.microsoft.com/office/drawing/2014/main" id="{70DC62F4-E938-4055-B687-8986915EC78F}"/>
                </a:ext>
              </a:extLst>
            </p:cNvPr>
            <p:cNvSpPr/>
            <p:nvPr userDrawn="1"/>
          </p:nvSpPr>
          <p:spPr>
            <a:xfrm>
              <a:off x="-53164" y="317643"/>
              <a:ext cx="7559748" cy="821368"/>
            </a:xfrm>
            <a:custGeom>
              <a:avLst/>
              <a:gdLst>
                <a:gd name="connsiteX0" fmla="*/ 0 w 7559748"/>
                <a:gd name="connsiteY0" fmla="*/ 0 h 728330"/>
                <a:gd name="connsiteX1" fmla="*/ 7195583 w 7559748"/>
                <a:gd name="connsiteY1" fmla="*/ 0 h 728330"/>
                <a:gd name="connsiteX2" fmla="*/ 7559748 w 7559748"/>
                <a:gd name="connsiteY2" fmla="*/ 364165 h 728330"/>
                <a:gd name="connsiteX3" fmla="*/ 7195583 w 7559748"/>
                <a:gd name="connsiteY3" fmla="*/ 728330 h 728330"/>
                <a:gd name="connsiteX4" fmla="*/ 0 w 7559748"/>
                <a:gd name="connsiteY4" fmla="*/ 728330 h 728330"/>
                <a:gd name="connsiteX5" fmla="*/ 0 w 7559748"/>
                <a:gd name="connsiteY5" fmla="*/ 0 h 72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9748" h="728330">
                  <a:moveTo>
                    <a:pt x="0" y="0"/>
                  </a:moveTo>
                  <a:lnTo>
                    <a:pt x="7195583" y="0"/>
                  </a:lnTo>
                  <a:cubicBezTo>
                    <a:pt x="7396706" y="0"/>
                    <a:pt x="7559748" y="163042"/>
                    <a:pt x="7559748" y="364165"/>
                  </a:cubicBezTo>
                  <a:cubicBezTo>
                    <a:pt x="7559748" y="565288"/>
                    <a:pt x="7396706" y="728330"/>
                    <a:pt x="7195583" y="728330"/>
                  </a:cubicBezTo>
                  <a:lnTo>
                    <a:pt x="0" y="728330"/>
                  </a:lnTo>
                  <a:lnTo>
                    <a:pt x="0" y="0"/>
                  </a:lnTo>
                  <a:close/>
                </a:path>
              </a:pathLst>
            </a:cu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a:p>
          </p:txBody>
        </p:sp>
        <p:grpSp>
          <p:nvGrpSpPr>
            <p:cNvPr id="19" name="Graphic 13" descr="Open book">
              <a:extLst>
                <a:ext uri="{FF2B5EF4-FFF2-40B4-BE49-F238E27FC236}">
                  <a16:creationId xmlns:a16="http://schemas.microsoft.com/office/drawing/2014/main" id="{D2C0459E-E460-4865-BD65-41584AAD66A9}"/>
                </a:ext>
              </a:extLst>
            </p:cNvPr>
            <p:cNvGrpSpPr/>
            <p:nvPr/>
          </p:nvGrpSpPr>
          <p:grpSpPr>
            <a:xfrm>
              <a:off x="306572" y="364162"/>
              <a:ext cx="728331" cy="728331"/>
              <a:chOff x="306572" y="364162"/>
              <a:chExt cx="728331" cy="728331"/>
            </a:xfrm>
          </p:grpSpPr>
          <p:sp>
            <p:nvSpPr>
              <p:cNvPr id="20" name="Freeform: Shape 19">
                <a:extLst>
                  <a:ext uri="{FF2B5EF4-FFF2-40B4-BE49-F238E27FC236}">
                    <a16:creationId xmlns:a16="http://schemas.microsoft.com/office/drawing/2014/main" id="{CBCCE6D3-817B-47D9-8DD4-C407DD55B7A6}"/>
                  </a:ext>
                </a:extLst>
              </p:cNvPr>
              <p:cNvSpPr/>
              <p:nvPr/>
            </p:nvSpPr>
            <p:spPr>
              <a:xfrm>
                <a:off x="336919" y="531071"/>
                <a:ext cx="667636" cy="447620"/>
              </a:xfrm>
              <a:custGeom>
                <a:avLst/>
                <a:gdLst>
                  <a:gd name="connsiteX0" fmla="*/ 622116 w 667636"/>
                  <a:gd name="connsiteY0" fmla="*/ 0 h 447620"/>
                  <a:gd name="connsiteX1" fmla="*/ 622116 w 667636"/>
                  <a:gd name="connsiteY1" fmla="*/ 371752 h 447620"/>
                  <a:gd name="connsiteX2" fmla="*/ 45521 w 667636"/>
                  <a:gd name="connsiteY2" fmla="*/ 371752 h 447620"/>
                  <a:gd name="connsiteX3" fmla="*/ 45521 w 667636"/>
                  <a:gd name="connsiteY3" fmla="*/ 0 h 447620"/>
                  <a:gd name="connsiteX4" fmla="*/ 0 w 667636"/>
                  <a:gd name="connsiteY4" fmla="*/ 0 h 447620"/>
                  <a:gd name="connsiteX5" fmla="*/ 0 w 667636"/>
                  <a:gd name="connsiteY5" fmla="*/ 424860 h 447620"/>
                  <a:gd name="connsiteX6" fmla="*/ 265537 w 667636"/>
                  <a:gd name="connsiteY6" fmla="*/ 424860 h 447620"/>
                  <a:gd name="connsiteX7" fmla="*/ 288298 w 667636"/>
                  <a:gd name="connsiteY7" fmla="*/ 447620 h 447620"/>
                  <a:gd name="connsiteX8" fmla="*/ 379339 w 667636"/>
                  <a:gd name="connsiteY8" fmla="*/ 447620 h 447620"/>
                  <a:gd name="connsiteX9" fmla="*/ 402099 w 667636"/>
                  <a:gd name="connsiteY9" fmla="*/ 424860 h 447620"/>
                  <a:gd name="connsiteX10" fmla="*/ 667637 w 667636"/>
                  <a:gd name="connsiteY10" fmla="*/ 424860 h 447620"/>
                  <a:gd name="connsiteX11" fmla="*/ 667637 w 667636"/>
                  <a:gd name="connsiteY11" fmla="*/ 0 h 447620"/>
                  <a:gd name="connsiteX12" fmla="*/ 622116 w 667636"/>
                  <a:gd name="connsiteY12" fmla="*/ 0 h 44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7636" h="447620">
                    <a:moveTo>
                      <a:pt x="622116" y="0"/>
                    </a:moveTo>
                    <a:lnTo>
                      <a:pt x="622116" y="371752"/>
                    </a:lnTo>
                    <a:lnTo>
                      <a:pt x="45521" y="371752"/>
                    </a:lnTo>
                    <a:lnTo>
                      <a:pt x="45521" y="0"/>
                    </a:lnTo>
                    <a:lnTo>
                      <a:pt x="0" y="0"/>
                    </a:lnTo>
                    <a:lnTo>
                      <a:pt x="0" y="424860"/>
                    </a:lnTo>
                    <a:lnTo>
                      <a:pt x="265537" y="424860"/>
                    </a:lnTo>
                    <a:cubicBezTo>
                      <a:pt x="265537" y="437757"/>
                      <a:pt x="275400" y="447620"/>
                      <a:pt x="288298" y="447620"/>
                    </a:cubicBezTo>
                    <a:lnTo>
                      <a:pt x="379339" y="447620"/>
                    </a:lnTo>
                    <a:cubicBezTo>
                      <a:pt x="392237" y="447620"/>
                      <a:pt x="402099" y="437757"/>
                      <a:pt x="402099" y="424860"/>
                    </a:cubicBezTo>
                    <a:lnTo>
                      <a:pt x="667637" y="424860"/>
                    </a:lnTo>
                    <a:lnTo>
                      <a:pt x="667637" y="0"/>
                    </a:lnTo>
                    <a:lnTo>
                      <a:pt x="622116" y="0"/>
                    </a:lnTo>
                    <a:close/>
                  </a:path>
                </a:pathLst>
              </a:custGeom>
              <a:solidFill>
                <a:schemeClr val="bg2"/>
              </a:solidFill>
              <a:ln w="7541" cap="flat">
                <a:noFill/>
                <a:prstDash val="solid"/>
                <a:miter/>
              </a:ln>
            </p:spPr>
            <p:txBody>
              <a:bodyPr rtlCol="0" anchor="ctr"/>
              <a:lstStyle/>
              <a:p>
                <a:endParaRPr lang="en-CA"/>
              </a:p>
            </p:txBody>
          </p:sp>
          <p:sp>
            <p:nvSpPr>
              <p:cNvPr id="21" name="Freeform: Shape 20">
                <a:extLst>
                  <a:ext uri="{FF2B5EF4-FFF2-40B4-BE49-F238E27FC236}">
                    <a16:creationId xmlns:a16="http://schemas.microsoft.com/office/drawing/2014/main" id="{CF1E961B-E1DA-45D9-8B04-7199C77F9840}"/>
                  </a:ext>
                </a:extLst>
              </p:cNvPr>
              <p:cNvSpPr/>
              <p:nvPr/>
            </p:nvSpPr>
            <p:spPr>
              <a:xfrm>
                <a:off x="412786" y="485550"/>
                <a:ext cx="515901" cy="386925"/>
              </a:xfrm>
              <a:custGeom>
                <a:avLst/>
                <a:gdLst>
                  <a:gd name="connsiteX0" fmla="*/ 515901 w 515901"/>
                  <a:gd name="connsiteY0" fmla="*/ 0 h 386925"/>
                  <a:gd name="connsiteX1" fmla="*/ 0 w 515901"/>
                  <a:gd name="connsiteY1" fmla="*/ 0 h 386925"/>
                  <a:gd name="connsiteX2" fmla="*/ 0 w 515901"/>
                  <a:gd name="connsiteY2" fmla="*/ 386926 h 386925"/>
                  <a:gd name="connsiteX3" fmla="*/ 515901 w 515901"/>
                  <a:gd name="connsiteY3" fmla="*/ 386926 h 386925"/>
                  <a:gd name="connsiteX4" fmla="*/ 515901 w 515901"/>
                  <a:gd name="connsiteY4" fmla="*/ 0 h 386925"/>
                  <a:gd name="connsiteX5" fmla="*/ 45521 w 515901"/>
                  <a:gd name="connsiteY5" fmla="*/ 45521 h 386925"/>
                  <a:gd name="connsiteX6" fmla="*/ 242777 w 515901"/>
                  <a:gd name="connsiteY6" fmla="*/ 45521 h 386925"/>
                  <a:gd name="connsiteX7" fmla="*/ 242777 w 515901"/>
                  <a:gd name="connsiteY7" fmla="*/ 341405 h 386925"/>
                  <a:gd name="connsiteX8" fmla="*/ 45521 w 515901"/>
                  <a:gd name="connsiteY8" fmla="*/ 341405 h 386925"/>
                  <a:gd name="connsiteX9" fmla="*/ 45521 w 515901"/>
                  <a:gd name="connsiteY9" fmla="*/ 45521 h 386925"/>
                  <a:gd name="connsiteX10" fmla="*/ 470380 w 515901"/>
                  <a:gd name="connsiteY10" fmla="*/ 341405 h 386925"/>
                  <a:gd name="connsiteX11" fmla="*/ 273124 w 515901"/>
                  <a:gd name="connsiteY11" fmla="*/ 341405 h 386925"/>
                  <a:gd name="connsiteX12" fmla="*/ 273124 w 515901"/>
                  <a:gd name="connsiteY12" fmla="*/ 45521 h 386925"/>
                  <a:gd name="connsiteX13" fmla="*/ 470380 w 515901"/>
                  <a:gd name="connsiteY13" fmla="*/ 45521 h 386925"/>
                  <a:gd name="connsiteX14" fmla="*/ 470380 w 515901"/>
                  <a:gd name="connsiteY14" fmla="*/ 341405 h 38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5901" h="386925">
                    <a:moveTo>
                      <a:pt x="515901" y="0"/>
                    </a:moveTo>
                    <a:lnTo>
                      <a:pt x="0" y="0"/>
                    </a:lnTo>
                    <a:lnTo>
                      <a:pt x="0" y="386926"/>
                    </a:lnTo>
                    <a:lnTo>
                      <a:pt x="515901" y="386926"/>
                    </a:lnTo>
                    <a:lnTo>
                      <a:pt x="515901" y="0"/>
                    </a:lnTo>
                    <a:close/>
                    <a:moveTo>
                      <a:pt x="45521" y="45521"/>
                    </a:moveTo>
                    <a:lnTo>
                      <a:pt x="242777" y="45521"/>
                    </a:lnTo>
                    <a:lnTo>
                      <a:pt x="242777" y="341405"/>
                    </a:lnTo>
                    <a:lnTo>
                      <a:pt x="45521" y="341405"/>
                    </a:lnTo>
                    <a:lnTo>
                      <a:pt x="45521" y="45521"/>
                    </a:lnTo>
                    <a:close/>
                    <a:moveTo>
                      <a:pt x="470380" y="341405"/>
                    </a:moveTo>
                    <a:lnTo>
                      <a:pt x="273124" y="341405"/>
                    </a:lnTo>
                    <a:lnTo>
                      <a:pt x="273124" y="45521"/>
                    </a:lnTo>
                    <a:lnTo>
                      <a:pt x="470380" y="45521"/>
                    </a:lnTo>
                    <a:lnTo>
                      <a:pt x="470380" y="341405"/>
                    </a:lnTo>
                    <a:close/>
                  </a:path>
                </a:pathLst>
              </a:custGeom>
              <a:solidFill>
                <a:schemeClr val="bg2"/>
              </a:solidFill>
              <a:ln w="7541" cap="flat">
                <a:noFill/>
                <a:prstDash val="solid"/>
                <a:miter/>
              </a:ln>
            </p:spPr>
            <p:txBody>
              <a:bodyPr rtlCol="0" anchor="ctr"/>
              <a:lstStyle/>
              <a:p>
                <a:endParaRPr lang="en-CA"/>
              </a:p>
            </p:txBody>
          </p:sp>
          <p:sp>
            <p:nvSpPr>
              <p:cNvPr id="22" name="Freeform: Shape 21">
                <a:extLst>
                  <a:ext uri="{FF2B5EF4-FFF2-40B4-BE49-F238E27FC236}">
                    <a16:creationId xmlns:a16="http://schemas.microsoft.com/office/drawing/2014/main" id="{022E2398-E6DC-434F-9D80-1D66CC381797}"/>
                  </a:ext>
                </a:extLst>
              </p:cNvPr>
              <p:cNvSpPr/>
              <p:nvPr/>
            </p:nvSpPr>
            <p:spPr>
              <a:xfrm>
                <a:off x="731431" y="606939"/>
                <a:ext cx="106214" cy="22760"/>
              </a:xfrm>
              <a:custGeom>
                <a:avLst/>
                <a:gdLst>
                  <a:gd name="connsiteX0" fmla="*/ 0 w 106214"/>
                  <a:gd name="connsiteY0" fmla="*/ 0 h 22760"/>
                  <a:gd name="connsiteX1" fmla="*/ 106215 w 106214"/>
                  <a:gd name="connsiteY1" fmla="*/ 0 h 22760"/>
                  <a:gd name="connsiteX2" fmla="*/ 106215 w 106214"/>
                  <a:gd name="connsiteY2" fmla="*/ 22760 h 22760"/>
                  <a:gd name="connsiteX3" fmla="*/ 0 w 106214"/>
                  <a:gd name="connsiteY3" fmla="*/ 22760 h 22760"/>
                </a:gdLst>
                <a:ahLst/>
                <a:cxnLst>
                  <a:cxn ang="0">
                    <a:pos x="connsiteX0" y="connsiteY0"/>
                  </a:cxn>
                  <a:cxn ang="0">
                    <a:pos x="connsiteX1" y="connsiteY1"/>
                  </a:cxn>
                  <a:cxn ang="0">
                    <a:pos x="connsiteX2" y="connsiteY2"/>
                  </a:cxn>
                  <a:cxn ang="0">
                    <a:pos x="connsiteX3" y="connsiteY3"/>
                  </a:cxn>
                </a:cxnLst>
                <a:rect l="l" t="t" r="r" b="b"/>
                <a:pathLst>
                  <a:path w="106214" h="22760">
                    <a:moveTo>
                      <a:pt x="0" y="0"/>
                    </a:moveTo>
                    <a:lnTo>
                      <a:pt x="106215" y="0"/>
                    </a:lnTo>
                    <a:lnTo>
                      <a:pt x="106215" y="22760"/>
                    </a:lnTo>
                    <a:lnTo>
                      <a:pt x="0" y="22760"/>
                    </a:lnTo>
                    <a:close/>
                  </a:path>
                </a:pathLst>
              </a:custGeom>
              <a:solidFill>
                <a:schemeClr val="bg2"/>
              </a:solidFill>
              <a:ln w="7541" cap="flat">
                <a:noFill/>
                <a:prstDash val="solid"/>
                <a:miter/>
              </a:ln>
            </p:spPr>
            <p:txBody>
              <a:bodyPr rtlCol="0" anchor="ctr"/>
              <a:lstStyle/>
              <a:p>
                <a:endParaRPr lang="en-CA"/>
              </a:p>
            </p:txBody>
          </p:sp>
          <p:sp>
            <p:nvSpPr>
              <p:cNvPr id="23" name="Freeform: Shape 22">
                <a:extLst>
                  <a:ext uri="{FF2B5EF4-FFF2-40B4-BE49-F238E27FC236}">
                    <a16:creationId xmlns:a16="http://schemas.microsoft.com/office/drawing/2014/main" id="{7E62C794-1D62-4318-884F-9AAA873705C1}"/>
                  </a:ext>
                </a:extLst>
              </p:cNvPr>
              <p:cNvSpPr/>
              <p:nvPr/>
            </p:nvSpPr>
            <p:spPr>
              <a:xfrm>
                <a:off x="731431" y="652459"/>
                <a:ext cx="106214" cy="22760"/>
              </a:xfrm>
              <a:custGeom>
                <a:avLst/>
                <a:gdLst>
                  <a:gd name="connsiteX0" fmla="*/ 0 w 106214"/>
                  <a:gd name="connsiteY0" fmla="*/ 0 h 22760"/>
                  <a:gd name="connsiteX1" fmla="*/ 106215 w 106214"/>
                  <a:gd name="connsiteY1" fmla="*/ 0 h 22760"/>
                  <a:gd name="connsiteX2" fmla="*/ 106215 w 106214"/>
                  <a:gd name="connsiteY2" fmla="*/ 22760 h 22760"/>
                  <a:gd name="connsiteX3" fmla="*/ 0 w 106214"/>
                  <a:gd name="connsiteY3" fmla="*/ 22760 h 22760"/>
                </a:gdLst>
                <a:ahLst/>
                <a:cxnLst>
                  <a:cxn ang="0">
                    <a:pos x="connsiteX0" y="connsiteY0"/>
                  </a:cxn>
                  <a:cxn ang="0">
                    <a:pos x="connsiteX1" y="connsiteY1"/>
                  </a:cxn>
                  <a:cxn ang="0">
                    <a:pos x="connsiteX2" y="connsiteY2"/>
                  </a:cxn>
                  <a:cxn ang="0">
                    <a:pos x="connsiteX3" y="connsiteY3"/>
                  </a:cxn>
                </a:cxnLst>
                <a:rect l="l" t="t" r="r" b="b"/>
                <a:pathLst>
                  <a:path w="106214" h="22760">
                    <a:moveTo>
                      <a:pt x="0" y="0"/>
                    </a:moveTo>
                    <a:lnTo>
                      <a:pt x="106215" y="0"/>
                    </a:lnTo>
                    <a:lnTo>
                      <a:pt x="106215" y="22760"/>
                    </a:lnTo>
                    <a:lnTo>
                      <a:pt x="0" y="22760"/>
                    </a:lnTo>
                    <a:close/>
                  </a:path>
                </a:pathLst>
              </a:custGeom>
              <a:solidFill>
                <a:schemeClr val="bg2"/>
              </a:solidFill>
              <a:ln w="7541" cap="flat">
                <a:noFill/>
                <a:prstDash val="solid"/>
                <a:miter/>
              </a:ln>
            </p:spPr>
            <p:txBody>
              <a:bodyPr rtlCol="0" anchor="ctr"/>
              <a:lstStyle/>
              <a:p>
                <a:endParaRPr lang="en-CA"/>
              </a:p>
            </p:txBody>
          </p:sp>
          <p:sp>
            <p:nvSpPr>
              <p:cNvPr id="24" name="Freeform: Shape 23">
                <a:extLst>
                  <a:ext uri="{FF2B5EF4-FFF2-40B4-BE49-F238E27FC236}">
                    <a16:creationId xmlns:a16="http://schemas.microsoft.com/office/drawing/2014/main" id="{D32D4B9B-1106-4658-BF8E-9191F4F20A45}"/>
                  </a:ext>
                </a:extLst>
              </p:cNvPr>
              <p:cNvSpPr/>
              <p:nvPr/>
            </p:nvSpPr>
            <p:spPr>
              <a:xfrm>
                <a:off x="731431" y="697980"/>
                <a:ext cx="73591" cy="22760"/>
              </a:xfrm>
              <a:custGeom>
                <a:avLst/>
                <a:gdLst>
                  <a:gd name="connsiteX0" fmla="*/ 0 w 73591"/>
                  <a:gd name="connsiteY0" fmla="*/ 0 h 22760"/>
                  <a:gd name="connsiteX1" fmla="*/ 73592 w 73591"/>
                  <a:gd name="connsiteY1" fmla="*/ 0 h 22760"/>
                  <a:gd name="connsiteX2" fmla="*/ 73592 w 73591"/>
                  <a:gd name="connsiteY2" fmla="*/ 22760 h 22760"/>
                  <a:gd name="connsiteX3" fmla="*/ 0 w 73591"/>
                  <a:gd name="connsiteY3" fmla="*/ 22760 h 22760"/>
                </a:gdLst>
                <a:ahLst/>
                <a:cxnLst>
                  <a:cxn ang="0">
                    <a:pos x="connsiteX0" y="connsiteY0"/>
                  </a:cxn>
                  <a:cxn ang="0">
                    <a:pos x="connsiteX1" y="connsiteY1"/>
                  </a:cxn>
                  <a:cxn ang="0">
                    <a:pos x="connsiteX2" y="connsiteY2"/>
                  </a:cxn>
                  <a:cxn ang="0">
                    <a:pos x="connsiteX3" y="connsiteY3"/>
                  </a:cxn>
                </a:cxnLst>
                <a:rect l="l" t="t" r="r" b="b"/>
                <a:pathLst>
                  <a:path w="73591" h="22760">
                    <a:moveTo>
                      <a:pt x="0" y="0"/>
                    </a:moveTo>
                    <a:lnTo>
                      <a:pt x="73592" y="0"/>
                    </a:lnTo>
                    <a:lnTo>
                      <a:pt x="73592" y="22760"/>
                    </a:lnTo>
                    <a:lnTo>
                      <a:pt x="0" y="22760"/>
                    </a:lnTo>
                    <a:close/>
                  </a:path>
                </a:pathLst>
              </a:custGeom>
              <a:solidFill>
                <a:schemeClr val="bg2"/>
              </a:solidFill>
              <a:ln w="7541" cap="flat">
                <a:noFill/>
                <a:prstDash val="solid"/>
                <a:miter/>
              </a:ln>
            </p:spPr>
            <p:txBody>
              <a:bodyPr rtlCol="0" anchor="ctr"/>
              <a:lstStyle/>
              <a:p>
                <a:endParaRPr lang="en-CA"/>
              </a:p>
            </p:txBody>
          </p:sp>
        </p:grpSp>
      </p:grpSp>
      <p:sp>
        <p:nvSpPr>
          <p:cNvPr id="25" name="Title 24">
            <a:extLst>
              <a:ext uri="{FF2B5EF4-FFF2-40B4-BE49-F238E27FC236}">
                <a16:creationId xmlns:a16="http://schemas.microsoft.com/office/drawing/2014/main" id="{5B7C36E0-350D-4CBE-8BC8-5EF28CC785FA}"/>
              </a:ext>
            </a:extLst>
          </p:cNvPr>
          <p:cNvSpPr>
            <a:spLocks noGrp="1"/>
          </p:cNvSpPr>
          <p:nvPr>
            <p:ph type="title" hasCustomPrompt="1"/>
          </p:nvPr>
        </p:nvSpPr>
        <p:spPr>
          <a:xfrm>
            <a:off x="1231088" y="409352"/>
            <a:ext cx="5929940" cy="680485"/>
          </a:xfrm>
          <a:prstGeom prst="rect">
            <a:avLst/>
          </a:prstGeom>
        </p:spPr>
        <p:txBody>
          <a:bodyPr/>
          <a:lstStyle>
            <a:lvl1pPr>
              <a:defRPr>
                <a:solidFill>
                  <a:schemeClr val="bg2"/>
                </a:solidFill>
                <a:effectLst>
                  <a:innerShdw blurRad="114300">
                    <a:prstClr val="black"/>
                  </a:innerShdw>
                </a:effectLst>
              </a:defRPr>
            </a:lvl1pPr>
          </a:lstStyle>
          <a:p>
            <a:r>
              <a:rPr lang="en-US" dirty="0"/>
              <a:t>SCRIPTURE 3:16</a:t>
            </a:r>
            <a:endParaRPr lang="en-CA" dirty="0"/>
          </a:p>
        </p:txBody>
      </p:sp>
    </p:spTree>
    <p:extLst>
      <p:ext uri="{BB962C8B-B14F-4D97-AF65-F5344CB8AC3E}">
        <p14:creationId xmlns:p14="http://schemas.microsoft.com/office/powerpoint/2010/main" val="414939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0-#ppt_w/2"/>
                                          </p:val>
                                        </p:tav>
                                        <p:tav tm="100000">
                                          <p:val>
                                            <p:strVal val="#ppt_x"/>
                                          </p:val>
                                        </p:tav>
                                      </p:tavLst>
                                    </p:anim>
                                    <p:anim calcmode="lin" valueType="num">
                                      <p:cBhvr additive="base">
                                        <p:cTn id="8" dur="75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750" fill="hold"/>
                                        <p:tgtEl>
                                          <p:spTgt spid="26"/>
                                        </p:tgtEl>
                                        <p:attrNameLst>
                                          <p:attrName>ppt_x</p:attrName>
                                        </p:attrNameLst>
                                      </p:cBhvr>
                                      <p:tavLst>
                                        <p:tav tm="0">
                                          <p:val>
                                            <p:strVal val="0-#ppt_w/2"/>
                                          </p:val>
                                        </p:tav>
                                        <p:tav tm="100000">
                                          <p:val>
                                            <p:strVal val="#ppt_x"/>
                                          </p:val>
                                        </p:tav>
                                      </p:tavLst>
                                    </p:anim>
                                    <p:anim calcmode="lin" valueType="num">
                                      <p:cBhvr additive="base">
                                        <p:cTn id="12" dur="75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2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ok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12C90FC-723D-4755-B876-F1885A47B11A}"/>
              </a:ext>
            </a:extLst>
          </p:cNvPr>
          <p:cNvSpPr/>
          <p:nvPr userDrawn="1"/>
        </p:nvSpPr>
        <p:spPr>
          <a:xfrm>
            <a:off x="777063" y="425302"/>
            <a:ext cx="10637874" cy="5560828"/>
          </a:xfrm>
          <a:prstGeom prst="roundRect">
            <a:avLst>
              <a:gd name="adj" fmla="val 5195"/>
            </a:avLst>
          </a:prstGeom>
          <a:solidFill>
            <a:schemeClr val="bg2">
              <a:alpha val="75000"/>
            </a:schemeClr>
          </a:solidFill>
          <a:ln w="2857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Freeform: Shape 20">
            <a:extLst>
              <a:ext uri="{FF2B5EF4-FFF2-40B4-BE49-F238E27FC236}">
                <a16:creationId xmlns:a16="http://schemas.microsoft.com/office/drawing/2014/main" id="{A6D785F4-DF32-425E-84EC-63016A0C02E0}"/>
              </a:ext>
            </a:extLst>
          </p:cNvPr>
          <p:cNvSpPr/>
          <p:nvPr userDrawn="1"/>
        </p:nvSpPr>
        <p:spPr>
          <a:xfrm>
            <a:off x="-446460" y="5774034"/>
            <a:ext cx="10637873" cy="844734"/>
          </a:xfrm>
          <a:custGeom>
            <a:avLst/>
            <a:gdLst>
              <a:gd name="connsiteX0" fmla="*/ 0 w 10722826"/>
              <a:gd name="connsiteY0" fmla="*/ 300092 h 844734"/>
              <a:gd name="connsiteX1" fmla="*/ 0 w 10722826"/>
              <a:gd name="connsiteY1" fmla="*/ 300092 h 844734"/>
              <a:gd name="connsiteX2" fmla="*/ 0 w 10722826"/>
              <a:gd name="connsiteY2" fmla="*/ 300093 h 844734"/>
              <a:gd name="connsiteX3" fmla="*/ 300093 w 10722826"/>
              <a:gd name="connsiteY3" fmla="*/ 0 h 844734"/>
              <a:gd name="connsiteX4" fmla="*/ 10422733 w 10722826"/>
              <a:gd name="connsiteY4" fmla="*/ 0 h 844734"/>
              <a:gd name="connsiteX5" fmla="*/ 10722826 w 10722826"/>
              <a:gd name="connsiteY5" fmla="*/ 300093 h 844734"/>
              <a:gd name="connsiteX6" fmla="*/ 10722825 w 10722826"/>
              <a:gd name="connsiteY6" fmla="*/ 300093 h 844734"/>
              <a:gd name="connsiteX7" fmla="*/ 10422732 w 10722826"/>
              <a:gd name="connsiteY7" fmla="*/ 600186 h 844734"/>
              <a:gd name="connsiteX8" fmla="*/ 7245342 w 10722826"/>
              <a:gd name="connsiteY8" fmla="*/ 600186 h 844734"/>
              <a:gd name="connsiteX9" fmla="*/ 7256611 w 10722826"/>
              <a:gd name="connsiteY9" fmla="*/ 656006 h 844734"/>
              <a:gd name="connsiteX10" fmla="*/ 7067883 w 10722826"/>
              <a:gd name="connsiteY10" fmla="*/ 844734 h 844734"/>
              <a:gd name="connsiteX11" fmla="*/ 341128 w 10722826"/>
              <a:gd name="connsiteY11" fmla="*/ 844734 h 844734"/>
              <a:gd name="connsiteX12" fmla="*/ 152400 w 10722826"/>
              <a:gd name="connsiteY12" fmla="*/ 656006 h 844734"/>
              <a:gd name="connsiteX13" fmla="*/ 167231 w 10722826"/>
              <a:gd name="connsiteY13" fmla="*/ 582545 h 844734"/>
              <a:gd name="connsiteX14" fmla="*/ 174465 w 10722826"/>
              <a:gd name="connsiteY14" fmla="*/ 571816 h 844734"/>
              <a:gd name="connsiteX15" fmla="*/ 132308 w 10722826"/>
              <a:gd name="connsiteY15" fmla="*/ 548934 h 844734"/>
              <a:gd name="connsiteX16" fmla="*/ 23583 w 10722826"/>
              <a:gd name="connsiteY16" fmla="*/ 416902 h 844734"/>
              <a:gd name="connsiteX17" fmla="*/ 0 w 10722826"/>
              <a:gd name="connsiteY17" fmla="*/ 300092 h 844734"/>
              <a:gd name="connsiteX18" fmla="*/ 23583 w 10722826"/>
              <a:gd name="connsiteY18" fmla="*/ 183283 h 844734"/>
              <a:gd name="connsiteX19" fmla="*/ 300093 w 10722826"/>
              <a:gd name="connsiteY19" fmla="*/ 0 h 84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722826" h="844734">
                <a:moveTo>
                  <a:pt x="0" y="300092"/>
                </a:moveTo>
                <a:lnTo>
                  <a:pt x="0" y="300092"/>
                </a:lnTo>
                <a:lnTo>
                  <a:pt x="0" y="300093"/>
                </a:lnTo>
                <a:close/>
                <a:moveTo>
                  <a:pt x="300093" y="0"/>
                </a:moveTo>
                <a:lnTo>
                  <a:pt x="10422733" y="0"/>
                </a:lnTo>
                <a:cubicBezTo>
                  <a:pt x="10588470" y="0"/>
                  <a:pt x="10722826" y="134356"/>
                  <a:pt x="10722826" y="300093"/>
                </a:cubicBezTo>
                <a:lnTo>
                  <a:pt x="10722825" y="300093"/>
                </a:lnTo>
                <a:cubicBezTo>
                  <a:pt x="10722825" y="465830"/>
                  <a:pt x="10588469" y="600186"/>
                  <a:pt x="10422732" y="600186"/>
                </a:cubicBezTo>
                <a:lnTo>
                  <a:pt x="7245342" y="600186"/>
                </a:lnTo>
                <a:lnTo>
                  <a:pt x="7256611" y="656006"/>
                </a:lnTo>
                <a:cubicBezTo>
                  <a:pt x="7256611" y="760238"/>
                  <a:pt x="7172115" y="844734"/>
                  <a:pt x="7067883" y="844734"/>
                </a:cubicBezTo>
                <a:lnTo>
                  <a:pt x="341128" y="844734"/>
                </a:lnTo>
                <a:cubicBezTo>
                  <a:pt x="236896" y="844734"/>
                  <a:pt x="152400" y="760238"/>
                  <a:pt x="152400" y="656006"/>
                </a:cubicBezTo>
                <a:cubicBezTo>
                  <a:pt x="152400" y="629948"/>
                  <a:pt x="157681" y="605124"/>
                  <a:pt x="167231" y="582545"/>
                </a:cubicBezTo>
                <a:lnTo>
                  <a:pt x="174465" y="571816"/>
                </a:lnTo>
                <a:lnTo>
                  <a:pt x="132308" y="548934"/>
                </a:lnTo>
                <a:cubicBezTo>
                  <a:pt x="84413" y="516577"/>
                  <a:pt x="46361" y="470756"/>
                  <a:pt x="23583" y="416902"/>
                </a:cubicBezTo>
                <a:lnTo>
                  <a:pt x="0" y="300092"/>
                </a:lnTo>
                <a:lnTo>
                  <a:pt x="23583" y="183283"/>
                </a:lnTo>
                <a:cubicBezTo>
                  <a:pt x="69139" y="75575"/>
                  <a:pt x="175790" y="0"/>
                  <a:pt x="300093" y="0"/>
                </a:cubicBezTo>
                <a:close/>
              </a:path>
            </a:pathLst>
          </a:cu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5" name="Text Placeholder 4">
            <a:extLst>
              <a:ext uri="{FF2B5EF4-FFF2-40B4-BE49-F238E27FC236}">
                <a16:creationId xmlns:a16="http://schemas.microsoft.com/office/drawing/2014/main" id="{9623EFA5-9BB2-42B7-83CD-DF6CE225B4FA}"/>
              </a:ext>
            </a:extLst>
          </p:cNvPr>
          <p:cNvSpPr>
            <a:spLocks noGrp="1"/>
          </p:cNvSpPr>
          <p:nvPr>
            <p:ph type="body" sz="quarter" idx="10" hasCustomPrompt="1"/>
          </p:nvPr>
        </p:nvSpPr>
        <p:spPr>
          <a:xfrm>
            <a:off x="1045535" y="558209"/>
            <a:ext cx="10100930" cy="5152029"/>
          </a:xfrm>
          <a:prstGeom prst="rect">
            <a:avLst/>
          </a:prstGeom>
        </p:spPr>
        <p:txBody>
          <a:bodyPr anchor="ctr"/>
          <a:lstStyle>
            <a:lvl1pPr marL="0" indent="0" algn="ctr">
              <a:buNone/>
              <a:defRPr sz="3200">
                <a:effectLst>
                  <a:outerShdw blurRad="50800" dist="38100" dir="8100000" algn="tr" rotWithShape="0">
                    <a:prstClr val="black">
                      <a:alpha val="40000"/>
                    </a:prstClr>
                  </a:outerShdw>
                </a:effectLst>
              </a:defRPr>
            </a:lvl1pPr>
            <a:lvl2pPr marL="457200" indent="0">
              <a:buNone/>
              <a:defRPr>
                <a:effectLst>
                  <a:outerShdw blurRad="50800" dist="38100" dir="8100000" algn="tr" rotWithShape="0">
                    <a:prstClr val="black">
                      <a:alpha val="40000"/>
                    </a:prstClr>
                  </a:outerShdw>
                </a:effectLst>
              </a:defRPr>
            </a:lvl2pPr>
            <a:lvl3pPr marL="914400" indent="0">
              <a:buNone/>
              <a:defRPr>
                <a:effectLst>
                  <a:outerShdw blurRad="50800" dist="38100" dir="8100000" algn="tr" rotWithShape="0">
                    <a:prstClr val="black">
                      <a:alpha val="40000"/>
                    </a:prstClr>
                  </a:outerShdw>
                </a:effectLst>
              </a:defRPr>
            </a:lvl3pPr>
            <a:lvl4pPr marL="1371600" indent="0">
              <a:buNone/>
              <a:defRPr>
                <a:effectLst>
                  <a:outerShdw blurRad="50800" dist="38100" dir="8100000" algn="tr" rotWithShape="0">
                    <a:prstClr val="black">
                      <a:alpha val="40000"/>
                    </a:prstClr>
                  </a:outerShdw>
                </a:effectLst>
              </a:defRPr>
            </a:lvl4pPr>
            <a:lvl5pPr marL="1828800" indent="0">
              <a:buNone/>
              <a:defRPr>
                <a:effectLst>
                  <a:outerShdw blurRad="50800" dist="38100" dir="8100000" algn="tr" rotWithShape="0">
                    <a:prstClr val="black">
                      <a:alpha val="40000"/>
                    </a:prstClr>
                  </a:outerShdw>
                </a:effectLst>
              </a:defRPr>
            </a:lvl5pPr>
          </a:lstStyle>
          <a:p>
            <a:pPr lvl="0"/>
            <a:r>
              <a:rPr lang="en-US" dirty="0"/>
              <a:t>Insert Quote Text here</a:t>
            </a:r>
            <a:endParaRPr lang="en-CA" dirty="0"/>
          </a:p>
        </p:txBody>
      </p:sp>
      <p:sp>
        <p:nvSpPr>
          <p:cNvPr id="17" name="Picture Placeholder 16">
            <a:extLst>
              <a:ext uri="{FF2B5EF4-FFF2-40B4-BE49-F238E27FC236}">
                <a16:creationId xmlns:a16="http://schemas.microsoft.com/office/drawing/2014/main" id="{7F8253E4-BACC-4AE7-81EF-98BC897683AB}"/>
              </a:ext>
            </a:extLst>
          </p:cNvPr>
          <p:cNvSpPr>
            <a:spLocks noGrp="1"/>
          </p:cNvSpPr>
          <p:nvPr>
            <p:ph type="pic" sz="quarter" idx="11"/>
          </p:nvPr>
        </p:nvSpPr>
        <p:spPr>
          <a:xfrm>
            <a:off x="446567" y="5656199"/>
            <a:ext cx="1238693" cy="1080403"/>
          </a:xfrm>
          <a:prstGeom prst="hexagon">
            <a:avLst/>
          </a:prstGeom>
          <a:solidFill>
            <a:schemeClr val="bg2"/>
          </a:solidFill>
          <a:ln>
            <a:solidFill>
              <a:schemeClr val="tx2"/>
            </a:solidFill>
          </a:ln>
          <a:effectLst>
            <a:outerShdw blurRad="50800" dist="38100" dir="5400000" algn="t" rotWithShape="0">
              <a:prstClr val="black">
                <a:alpha val="40000"/>
              </a:prstClr>
            </a:outerShdw>
          </a:effectLst>
        </p:spPr>
        <p:txBody>
          <a:bodyPr/>
          <a:lstStyle>
            <a:lvl1pPr>
              <a:defRPr sz="1200"/>
            </a:lvl1pPr>
          </a:lstStyle>
          <a:p>
            <a:r>
              <a:rPr lang="en-US"/>
              <a:t>Click icon to add picture</a:t>
            </a:r>
            <a:endParaRPr lang="en-CA" dirty="0"/>
          </a:p>
        </p:txBody>
      </p:sp>
      <p:sp>
        <p:nvSpPr>
          <p:cNvPr id="19" name="Text Placeholder 18">
            <a:extLst>
              <a:ext uri="{FF2B5EF4-FFF2-40B4-BE49-F238E27FC236}">
                <a16:creationId xmlns:a16="http://schemas.microsoft.com/office/drawing/2014/main" id="{C75A91AC-73CA-4B70-9C10-1EC8F9D85781}"/>
              </a:ext>
            </a:extLst>
          </p:cNvPr>
          <p:cNvSpPr>
            <a:spLocks noGrp="1"/>
          </p:cNvSpPr>
          <p:nvPr>
            <p:ph type="body" sz="quarter" idx="12" hasCustomPrompt="1"/>
          </p:nvPr>
        </p:nvSpPr>
        <p:spPr>
          <a:xfrm>
            <a:off x="1729453" y="6222268"/>
            <a:ext cx="3358226" cy="359284"/>
          </a:xfrm>
          <a:prstGeom prst="rect">
            <a:avLst/>
          </a:prstGeom>
        </p:spPr>
        <p:txBody>
          <a:bodyPr/>
          <a:lstStyle>
            <a:lvl1pPr marL="0" indent="0">
              <a:buNone/>
              <a:defRPr sz="2400" b="0">
                <a:solidFill>
                  <a:schemeClr val="bg2"/>
                </a:solidFill>
                <a:effectLst>
                  <a:innerShdw blurRad="114300">
                    <a:prstClr val="black"/>
                  </a:innerShdw>
                </a:effectLst>
                <a:latin typeface="+mj-lt"/>
              </a:defRPr>
            </a:lvl1pPr>
            <a:lvl2pPr marL="457200" indent="0">
              <a:buNone/>
              <a:defRPr sz="2800">
                <a:solidFill>
                  <a:schemeClr val="bg2"/>
                </a:solidFill>
                <a:latin typeface="+mj-lt"/>
              </a:defRPr>
            </a:lvl2pPr>
            <a:lvl3pPr marL="914400" indent="0">
              <a:buNone/>
              <a:defRPr sz="2400">
                <a:solidFill>
                  <a:schemeClr val="bg2"/>
                </a:solidFill>
                <a:latin typeface="+mj-lt"/>
              </a:defRPr>
            </a:lvl3pPr>
            <a:lvl4pPr marL="1371600" indent="0">
              <a:buNone/>
              <a:defRPr sz="2000">
                <a:solidFill>
                  <a:schemeClr val="bg2"/>
                </a:solidFill>
                <a:latin typeface="+mj-lt"/>
              </a:defRPr>
            </a:lvl4pPr>
            <a:lvl5pPr marL="1828800" indent="0">
              <a:buNone/>
              <a:defRPr sz="2000">
                <a:solidFill>
                  <a:schemeClr val="bg2"/>
                </a:solidFill>
                <a:latin typeface="+mj-lt"/>
              </a:defRPr>
            </a:lvl5pPr>
          </a:lstStyle>
          <a:p>
            <a:pPr lvl="0"/>
            <a:r>
              <a:rPr lang="en-US" dirty="0"/>
              <a:t>Author Name</a:t>
            </a:r>
            <a:endParaRPr lang="en-CA" dirty="0"/>
          </a:p>
        </p:txBody>
      </p:sp>
      <p:sp>
        <p:nvSpPr>
          <p:cNvPr id="22" name="Text Placeholder 18">
            <a:extLst>
              <a:ext uri="{FF2B5EF4-FFF2-40B4-BE49-F238E27FC236}">
                <a16:creationId xmlns:a16="http://schemas.microsoft.com/office/drawing/2014/main" id="{EE8E28B0-9742-4EE9-A1FD-4160CAD2AB74}"/>
              </a:ext>
            </a:extLst>
          </p:cNvPr>
          <p:cNvSpPr>
            <a:spLocks noGrp="1"/>
          </p:cNvSpPr>
          <p:nvPr>
            <p:ph type="body" sz="quarter" idx="13" hasCustomPrompt="1"/>
          </p:nvPr>
        </p:nvSpPr>
        <p:spPr>
          <a:xfrm>
            <a:off x="1729453" y="5818479"/>
            <a:ext cx="7299547" cy="403704"/>
          </a:xfrm>
          <a:prstGeom prst="rect">
            <a:avLst/>
          </a:prstGeom>
        </p:spPr>
        <p:txBody>
          <a:bodyPr/>
          <a:lstStyle>
            <a:lvl1pPr marL="0" indent="0">
              <a:buNone/>
              <a:defRPr sz="3200" b="1">
                <a:solidFill>
                  <a:schemeClr val="bg2"/>
                </a:solidFill>
                <a:effectLst>
                  <a:innerShdw blurRad="114300">
                    <a:prstClr val="black"/>
                  </a:innerShdw>
                </a:effectLst>
                <a:latin typeface="+mn-lt"/>
              </a:defRPr>
            </a:lvl1pPr>
            <a:lvl2pPr marL="457200" indent="0">
              <a:buNone/>
              <a:defRPr sz="2800">
                <a:solidFill>
                  <a:schemeClr val="bg2"/>
                </a:solidFill>
                <a:latin typeface="+mj-lt"/>
              </a:defRPr>
            </a:lvl2pPr>
            <a:lvl3pPr marL="914400" indent="0">
              <a:buNone/>
              <a:defRPr sz="2400">
                <a:solidFill>
                  <a:schemeClr val="bg2"/>
                </a:solidFill>
                <a:latin typeface="+mj-lt"/>
              </a:defRPr>
            </a:lvl3pPr>
            <a:lvl4pPr marL="1371600" indent="0">
              <a:buNone/>
              <a:defRPr sz="2000">
                <a:solidFill>
                  <a:schemeClr val="bg2"/>
                </a:solidFill>
                <a:latin typeface="+mj-lt"/>
              </a:defRPr>
            </a:lvl4pPr>
            <a:lvl5pPr marL="1828800" indent="0">
              <a:buNone/>
              <a:defRPr sz="2000">
                <a:solidFill>
                  <a:schemeClr val="bg2"/>
                </a:solidFill>
                <a:latin typeface="+mj-lt"/>
              </a:defRPr>
            </a:lvl5pPr>
          </a:lstStyle>
          <a:p>
            <a:pPr lvl="0"/>
            <a:r>
              <a:rPr lang="en-US" dirty="0"/>
              <a:t>INSERT BOOK TITLE, </a:t>
            </a:r>
            <a:r>
              <a:rPr lang="en-US" dirty="0" err="1"/>
              <a:t>pg</a:t>
            </a:r>
            <a:r>
              <a:rPr lang="en-US" dirty="0"/>
              <a:t> 123</a:t>
            </a:r>
            <a:endParaRPr lang="en-CA" dirty="0"/>
          </a:p>
        </p:txBody>
      </p:sp>
    </p:spTree>
    <p:extLst>
      <p:ext uri="{BB962C8B-B14F-4D97-AF65-F5344CB8AC3E}">
        <p14:creationId xmlns:p14="http://schemas.microsoft.com/office/powerpoint/2010/main" val="137543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par>
                          <p:cTn id="11" fill="hold">
                            <p:stCondLst>
                              <p:cond delay="500"/>
                            </p:stCondLst>
                            <p:childTnLst>
                              <p:par>
                                <p:cTn id="12" presetID="2" presetClass="entr" presetSubtype="8"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0-#ppt_w/2"/>
                                          </p:val>
                                        </p:tav>
                                        <p:tav tm="100000">
                                          <p:val>
                                            <p:strVal val="#ppt_x"/>
                                          </p:val>
                                        </p:tav>
                                      </p:tavLst>
                                    </p:anim>
                                    <p:anim calcmode="lin" valueType="num">
                                      <p:cBhvr additive="base">
                                        <p:cTn id="15" dur="500" fill="hold"/>
                                        <p:tgtEl>
                                          <p:spTgt spid="21"/>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22">
                                            <p:txEl>
                                              <p:pRg st="0" end="0"/>
                                            </p:txEl>
                                          </p:spTgt>
                                        </p:tgtEl>
                                        <p:attrNameLst>
                                          <p:attrName>style.visibility</p:attrName>
                                        </p:attrNameLst>
                                      </p:cBhvr>
                                      <p:to>
                                        <p:strVal val="visible"/>
                                      </p:to>
                                    </p:set>
                                    <p:anim calcmode="lin" valueType="num">
                                      <p:cBhvr additive="base">
                                        <p:cTn id="18" dur="5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 calcmode="lin" valueType="num">
                                      <p:cBhvr additive="base">
                                        <p:cTn id="22"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5" grpId="0" build="p">
        <p:tmplLst>
          <p:tmpl lvl="1">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17" grpId="0" animBg="1"/>
      <p:bldP spid="19" grpId="0" build="p">
        <p:tmplLst>
          <p:tmpl lvl="1">
            <p:tnLst>
              <p:par>
                <p:cTn presetID="2" presetClass="entr" presetSubtype="8"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8"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0-#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erson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12C90FC-723D-4755-B876-F1885A47B11A}"/>
              </a:ext>
            </a:extLst>
          </p:cNvPr>
          <p:cNvSpPr/>
          <p:nvPr userDrawn="1"/>
        </p:nvSpPr>
        <p:spPr>
          <a:xfrm>
            <a:off x="777063" y="558209"/>
            <a:ext cx="10637874" cy="5741582"/>
          </a:xfrm>
          <a:prstGeom prst="roundRect">
            <a:avLst>
              <a:gd name="adj" fmla="val 5195"/>
            </a:avLst>
          </a:prstGeom>
          <a:solidFill>
            <a:schemeClr val="bg2">
              <a:alpha val="75000"/>
            </a:schemeClr>
          </a:solidFill>
          <a:ln w="2857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Freeform: Shape 8">
            <a:extLst>
              <a:ext uri="{FF2B5EF4-FFF2-40B4-BE49-F238E27FC236}">
                <a16:creationId xmlns:a16="http://schemas.microsoft.com/office/drawing/2014/main" id="{A9953994-ECBB-4B27-A6FD-60641BA6F81E}"/>
              </a:ext>
            </a:extLst>
          </p:cNvPr>
          <p:cNvSpPr/>
          <p:nvPr userDrawn="1"/>
        </p:nvSpPr>
        <p:spPr>
          <a:xfrm>
            <a:off x="-574051" y="355600"/>
            <a:ext cx="10228414" cy="684877"/>
          </a:xfrm>
          <a:custGeom>
            <a:avLst/>
            <a:gdLst>
              <a:gd name="connsiteX0" fmla="*/ 297716 w 10637873"/>
              <a:gd name="connsiteY0" fmla="*/ 0 h 844734"/>
              <a:gd name="connsiteX1" fmla="*/ 10340158 w 10637873"/>
              <a:gd name="connsiteY1" fmla="*/ 0 h 844734"/>
              <a:gd name="connsiteX2" fmla="*/ 10637873 w 10637873"/>
              <a:gd name="connsiteY2" fmla="*/ 300093 h 844734"/>
              <a:gd name="connsiteX3" fmla="*/ 10637872 w 10637873"/>
              <a:gd name="connsiteY3" fmla="*/ 300093 h 844734"/>
              <a:gd name="connsiteX4" fmla="*/ 10340157 w 10637873"/>
              <a:gd name="connsiteY4" fmla="*/ 600186 h 844734"/>
              <a:gd name="connsiteX5" fmla="*/ 10019090 w 10637873"/>
              <a:gd name="connsiteY5" fmla="*/ 600186 h 844734"/>
              <a:gd name="connsiteX6" fmla="*/ 10020277 w 10637873"/>
              <a:gd name="connsiteY6" fmla="*/ 600987 h 844734"/>
              <a:gd name="connsiteX7" fmla="*/ 10052976 w 10637873"/>
              <a:gd name="connsiteY7" fmla="*/ 679929 h 844734"/>
              <a:gd name="connsiteX8" fmla="*/ 9941334 w 10637873"/>
              <a:gd name="connsiteY8" fmla="*/ 791571 h 844734"/>
              <a:gd name="connsiteX9" fmla="*/ 7141170 w 10637873"/>
              <a:gd name="connsiteY9" fmla="*/ 791571 h 844734"/>
              <a:gd name="connsiteX10" fmla="*/ 7084767 w 10637873"/>
              <a:gd name="connsiteY10" fmla="*/ 829903 h 844734"/>
              <a:gd name="connsiteX11" fmla="*/ 7011887 w 10637873"/>
              <a:gd name="connsiteY11" fmla="*/ 844734 h 844734"/>
              <a:gd name="connsiteX12" fmla="*/ 338426 w 10637873"/>
              <a:gd name="connsiteY12" fmla="*/ 844734 h 844734"/>
              <a:gd name="connsiteX13" fmla="*/ 151193 w 10637873"/>
              <a:gd name="connsiteY13" fmla="*/ 656006 h 844734"/>
              <a:gd name="connsiteX14" fmla="*/ 165906 w 10637873"/>
              <a:gd name="connsiteY14" fmla="*/ 582545 h 844734"/>
              <a:gd name="connsiteX15" fmla="*/ 173083 w 10637873"/>
              <a:gd name="connsiteY15" fmla="*/ 571816 h 844734"/>
              <a:gd name="connsiteX16" fmla="*/ 131260 w 10637873"/>
              <a:gd name="connsiteY16" fmla="*/ 548934 h 844734"/>
              <a:gd name="connsiteX17" fmla="*/ 23396 w 10637873"/>
              <a:gd name="connsiteY17" fmla="*/ 416902 h 844734"/>
              <a:gd name="connsiteX18" fmla="*/ 0 w 10637873"/>
              <a:gd name="connsiteY18" fmla="*/ 300092 h 844734"/>
              <a:gd name="connsiteX19" fmla="*/ 23396 w 10637873"/>
              <a:gd name="connsiteY19" fmla="*/ 183283 h 844734"/>
              <a:gd name="connsiteX20" fmla="*/ 297716 w 10637873"/>
              <a:gd name="connsiteY20" fmla="*/ 0 h 84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37873" h="844734">
                <a:moveTo>
                  <a:pt x="297716" y="0"/>
                </a:moveTo>
                <a:lnTo>
                  <a:pt x="10340158" y="0"/>
                </a:lnTo>
                <a:cubicBezTo>
                  <a:pt x="10504581" y="0"/>
                  <a:pt x="10637873" y="134356"/>
                  <a:pt x="10637873" y="300093"/>
                </a:cubicBezTo>
                <a:lnTo>
                  <a:pt x="10637872" y="300093"/>
                </a:lnTo>
                <a:cubicBezTo>
                  <a:pt x="10637872" y="465830"/>
                  <a:pt x="10504580" y="600186"/>
                  <a:pt x="10340157" y="600186"/>
                </a:cubicBezTo>
                <a:lnTo>
                  <a:pt x="10019090" y="600186"/>
                </a:lnTo>
                <a:lnTo>
                  <a:pt x="10020277" y="600987"/>
                </a:lnTo>
                <a:cubicBezTo>
                  <a:pt x="10040480" y="621190"/>
                  <a:pt x="10052976" y="649100"/>
                  <a:pt x="10052976" y="679929"/>
                </a:cubicBezTo>
                <a:cubicBezTo>
                  <a:pt x="10052976" y="741587"/>
                  <a:pt x="10002992" y="791571"/>
                  <a:pt x="9941334" y="791571"/>
                </a:cubicBezTo>
                <a:lnTo>
                  <a:pt x="7141170" y="791571"/>
                </a:lnTo>
                <a:lnTo>
                  <a:pt x="7084767" y="829903"/>
                </a:lnTo>
                <a:cubicBezTo>
                  <a:pt x="7062367" y="839453"/>
                  <a:pt x="7037739" y="844734"/>
                  <a:pt x="7011887" y="844734"/>
                </a:cubicBezTo>
                <a:lnTo>
                  <a:pt x="338426" y="844734"/>
                </a:lnTo>
                <a:cubicBezTo>
                  <a:pt x="235019" y="844734"/>
                  <a:pt x="151193" y="760238"/>
                  <a:pt x="151193" y="656006"/>
                </a:cubicBezTo>
                <a:cubicBezTo>
                  <a:pt x="151193" y="629948"/>
                  <a:pt x="156432" y="605124"/>
                  <a:pt x="165906" y="582545"/>
                </a:cubicBezTo>
                <a:lnTo>
                  <a:pt x="173083" y="571816"/>
                </a:lnTo>
                <a:lnTo>
                  <a:pt x="131260" y="548934"/>
                </a:lnTo>
                <a:cubicBezTo>
                  <a:pt x="83744" y="516577"/>
                  <a:pt x="45994" y="470756"/>
                  <a:pt x="23396" y="416902"/>
                </a:cubicBezTo>
                <a:lnTo>
                  <a:pt x="0" y="300092"/>
                </a:lnTo>
                <a:lnTo>
                  <a:pt x="23396" y="183283"/>
                </a:lnTo>
                <a:cubicBezTo>
                  <a:pt x="68591" y="75575"/>
                  <a:pt x="174397" y="0"/>
                  <a:pt x="297716" y="0"/>
                </a:cubicBezTo>
                <a:close/>
              </a:path>
            </a:pathLst>
          </a:cu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a:p>
        </p:txBody>
      </p:sp>
      <p:sp>
        <p:nvSpPr>
          <p:cNvPr id="5" name="Text Placeholder 4">
            <a:extLst>
              <a:ext uri="{FF2B5EF4-FFF2-40B4-BE49-F238E27FC236}">
                <a16:creationId xmlns:a16="http://schemas.microsoft.com/office/drawing/2014/main" id="{9623EFA5-9BB2-42B7-83CD-DF6CE225B4FA}"/>
              </a:ext>
            </a:extLst>
          </p:cNvPr>
          <p:cNvSpPr>
            <a:spLocks noGrp="1"/>
          </p:cNvSpPr>
          <p:nvPr>
            <p:ph type="body" sz="quarter" idx="10" hasCustomPrompt="1"/>
          </p:nvPr>
        </p:nvSpPr>
        <p:spPr>
          <a:xfrm>
            <a:off x="1045535" y="1100469"/>
            <a:ext cx="10100930" cy="5152029"/>
          </a:xfrm>
          <a:prstGeom prst="rect">
            <a:avLst/>
          </a:prstGeom>
        </p:spPr>
        <p:txBody>
          <a:bodyPr anchor="ctr"/>
          <a:lstStyle>
            <a:lvl1pPr marL="0" indent="0" algn="ctr">
              <a:buNone/>
              <a:defRPr sz="3200">
                <a:effectLst>
                  <a:outerShdw blurRad="50800" dist="38100" dir="8100000" algn="tr" rotWithShape="0">
                    <a:prstClr val="black">
                      <a:alpha val="40000"/>
                    </a:prstClr>
                  </a:outerShdw>
                </a:effectLst>
              </a:defRPr>
            </a:lvl1pPr>
            <a:lvl2pPr marL="457200" indent="0">
              <a:buNone/>
              <a:defRPr>
                <a:effectLst>
                  <a:outerShdw blurRad="50800" dist="38100" dir="8100000" algn="tr" rotWithShape="0">
                    <a:prstClr val="black">
                      <a:alpha val="40000"/>
                    </a:prstClr>
                  </a:outerShdw>
                </a:effectLst>
              </a:defRPr>
            </a:lvl2pPr>
            <a:lvl3pPr marL="914400" indent="0">
              <a:buNone/>
              <a:defRPr>
                <a:effectLst>
                  <a:outerShdw blurRad="50800" dist="38100" dir="8100000" algn="tr" rotWithShape="0">
                    <a:prstClr val="black">
                      <a:alpha val="40000"/>
                    </a:prstClr>
                  </a:outerShdw>
                </a:effectLst>
              </a:defRPr>
            </a:lvl3pPr>
            <a:lvl4pPr marL="1371600" indent="0">
              <a:buNone/>
              <a:defRPr>
                <a:effectLst>
                  <a:outerShdw blurRad="50800" dist="38100" dir="8100000" algn="tr" rotWithShape="0">
                    <a:prstClr val="black">
                      <a:alpha val="40000"/>
                    </a:prstClr>
                  </a:outerShdw>
                </a:effectLst>
              </a:defRPr>
            </a:lvl4pPr>
            <a:lvl5pPr marL="1828800" indent="0">
              <a:buNone/>
              <a:defRPr>
                <a:effectLst>
                  <a:outerShdw blurRad="50800" dist="38100" dir="8100000" algn="tr" rotWithShape="0">
                    <a:prstClr val="black">
                      <a:alpha val="40000"/>
                    </a:prstClr>
                  </a:outerShdw>
                </a:effectLst>
              </a:defRPr>
            </a:lvl5pPr>
          </a:lstStyle>
          <a:p>
            <a:pPr lvl="0"/>
            <a:r>
              <a:rPr lang="en-US" dirty="0"/>
              <a:t>Insert Quote Text here</a:t>
            </a:r>
            <a:endParaRPr lang="en-CA" dirty="0"/>
          </a:p>
        </p:txBody>
      </p:sp>
      <p:sp>
        <p:nvSpPr>
          <p:cNvPr id="17" name="Picture Placeholder 16">
            <a:extLst>
              <a:ext uri="{FF2B5EF4-FFF2-40B4-BE49-F238E27FC236}">
                <a16:creationId xmlns:a16="http://schemas.microsoft.com/office/drawing/2014/main" id="{7F8253E4-BACC-4AE7-81EF-98BC897683AB}"/>
              </a:ext>
            </a:extLst>
          </p:cNvPr>
          <p:cNvSpPr>
            <a:spLocks noGrp="1"/>
          </p:cNvSpPr>
          <p:nvPr>
            <p:ph type="pic" sz="quarter" idx="11"/>
          </p:nvPr>
        </p:nvSpPr>
        <p:spPr>
          <a:xfrm>
            <a:off x="130595" y="191387"/>
            <a:ext cx="1487216" cy="1297168"/>
          </a:xfrm>
          <a:prstGeom prst="hexagon">
            <a:avLst/>
          </a:prstGeom>
          <a:solidFill>
            <a:schemeClr val="bg2"/>
          </a:solidFill>
          <a:ln>
            <a:solidFill>
              <a:schemeClr val="tx2"/>
            </a:solidFill>
          </a:ln>
          <a:effectLst>
            <a:outerShdw blurRad="50800" dist="38100" dir="5400000" algn="t" rotWithShape="0">
              <a:prstClr val="black">
                <a:alpha val="40000"/>
              </a:prstClr>
            </a:outerShdw>
          </a:effectLst>
        </p:spPr>
        <p:txBody>
          <a:bodyPr/>
          <a:lstStyle>
            <a:lvl1pPr>
              <a:defRPr sz="1200"/>
            </a:lvl1pPr>
          </a:lstStyle>
          <a:p>
            <a:r>
              <a:rPr lang="en-US"/>
              <a:t>Click icon to add picture</a:t>
            </a:r>
            <a:endParaRPr lang="en-CA" dirty="0"/>
          </a:p>
        </p:txBody>
      </p:sp>
      <p:sp>
        <p:nvSpPr>
          <p:cNvPr id="22" name="Text Placeholder 18">
            <a:extLst>
              <a:ext uri="{FF2B5EF4-FFF2-40B4-BE49-F238E27FC236}">
                <a16:creationId xmlns:a16="http://schemas.microsoft.com/office/drawing/2014/main" id="{EE8E28B0-9742-4EE9-A1FD-4160CAD2AB74}"/>
              </a:ext>
            </a:extLst>
          </p:cNvPr>
          <p:cNvSpPr>
            <a:spLocks noGrp="1"/>
          </p:cNvSpPr>
          <p:nvPr>
            <p:ph type="body" sz="quarter" idx="13" hasCustomPrompt="1"/>
          </p:nvPr>
        </p:nvSpPr>
        <p:spPr>
          <a:xfrm>
            <a:off x="1691260" y="448230"/>
            <a:ext cx="7299547" cy="403704"/>
          </a:xfrm>
          <a:prstGeom prst="rect">
            <a:avLst/>
          </a:prstGeom>
        </p:spPr>
        <p:txBody>
          <a:bodyPr/>
          <a:lstStyle>
            <a:lvl1pPr marL="0" indent="0">
              <a:buNone/>
              <a:defRPr sz="3200" b="1" baseline="0">
                <a:solidFill>
                  <a:schemeClr val="bg2"/>
                </a:solidFill>
                <a:effectLst>
                  <a:innerShdw blurRad="114300">
                    <a:prstClr val="black"/>
                  </a:innerShdw>
                </a:effectLst>
                <a:latin typeface="+mn-lt"/>
              </a:defRPr>
            </a:lvl1pPr>
            <a:lvl2pPr marL="457200" indent="0">
              <a:buNone/>
              <a:defRPr sz="2800">
                <a:solidFill>
                  <a:schemeClr val="bg2"/>
                </a:solidFill>
                <a:latin typeface="+mj-lt"/>
              </a:defRPr>
            </a:lvl2pPr>
            <a:lvl3pPr marL="914400" indent="0">
              <a:buNone/>
              <a:defRPr sz="2400">
                <a:solidFill>
                  <a:schemeClr val="bg2"/>
                </a:solidFill>
                <a:latin typeface="+mj-lt"/>
              </a:defRPr>
            </a:lvl3pPr>
            <a:lvl4pPr marL="1371600" indent="0">
              <a:buNone/>
              <a:defRPr sz="2000">
                <a:solidFill>
                  <a:schemeClr val="bg2"/>
                </a:solidFill>
                <a:latin typeface="+mj-lt"/>
              </a:defRPr>
            </a:lvl4pPr>
            <a:lvl5pPr marL="1828800" indent="0">
              <a:buNone/>
              <a:defRPr sz="2000">
                <a:solidFill>
                  <a:schemeClr val="bg2"/>
                </a:solidFill>
                <a:latin typeface="+mj-lt"/>
              </a:defRPr>
            </a:lvl5pPr>
          </a:lstStyle>
          <a:p>
            <a:pPr lvl="0"/>
            <a:r>
              <a:rPr lang="en-US" dirty="0" err="1"/>
              <a:t>Firstname</a:t>
            </a:r>
            <a:r>
              <a:rPr lang="en-US" dirty="0"/>
              <a:t> </a:t>
            </a:r>
            <a:r>
              <a:rPr lang="en-US" dirty="0" err="1"/>
              <a:t>Lastname</a:t>
            </a:r>
            <a:r>
              <a:rPr lang="en-US" dirty="0"/>
              <a:t> (1984 – 2016)</a:t>
            </a:r>
            <a:endParaRPr lang="en-CA" dirty="0"/>
          </a:p>
        </p:txBody>
      </p:sp>
    </p:spTree>
    <p:extLst>
      <p:ext uri="{BB962C8B-B14F-4D97-AF65-F5344CB8AC3E}">
        <p14:creationId xmlns:p14="http://schemas.microsoft.com/office/powerpoint/2010/main" val="125356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Effect transition="in" filter="fade">
                                      <p:cBhvr>
                                        <p:cTn id="19" dur="500"/>
                                        <p:tgtEl>
                                          <p:spTgt spid="22">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5" grpId="0" build="p">
        <p:tmplLst>
          <p:tmpl lvl="1">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17" grpId="0" animBg="1"/>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13518BF-798F-4655-B316-29724C9E7AEE}"/>
              </a:ext>
            </a:extLst>
          </p:cNvPr>
          <p:cNvSpPr>
            <a:spLocks noGrp="1"/>
          </p:cNvSpPr>
          <p:nvPr>
            <p:ph type="pic" sz="quarter" idx="14"/>
          </p:nvPr>
        </p:nvSpPr>
        <p:spPr>
          <a:xfrm>
            <a:off x="800894" y="346333"/>
            <a:ext cx="10590212" cy="5538788"/>
          </a:xfrm>
          <a:prstGeom prst="rect">
            <a:avLst/>
          </a:prstGeom>
          <a:solidFill>
            <a:schemeClr val="bg2"/>
          </a:solidFill>
          <a:ln>
            <a:solidFill>
              <a:schemeClr val="tx1"/>
            </a:solidFill>
          </a:ln>
          <a:effectLst>
            <a:outerShdw blurRad="50800" dist="38100" dir="5400000" algn="t" rotWithShape="0">
              <a:prstClr val="black">
                <a:alpha val="40000"/>
              </a:prstClr>
            </a:outerShdw>
          </a:effectLst>
        </p:spPr>
        <p:txBody>
          <a:bodyPr/>
          <a:lstStyle/>
          <a:p>
            <a:r>
              <a:rPr lang="en-US"/>
              <a:t>Click icon to add picture</a:t>
            </a:r>
            <a:endParaRPr lang="en-CA"/>
          </a:p>
        </p:txBody>
      </p:sp>
      <p:sp>
        <p:nvSpPr>
          <p:cNvPr id="21" name="Freeform: Shape 20">
            <a:extLst>
              <a:ext uri="{FF2B5EF4-FFF2-40B4-BE49-F238E27FC236}">
                <a16:creationId xmlns:a16="http://schemas.microsoft.com/office/drawing/2014/main" id="{A6D785F4-DF32-425E-84EC-63016A0C02E0}"/>
              </a:ext>
            </a:extLst>
          </p:cNvPr>
          <p:cNvSpPr/>
          <p:nvPr userDrawn="1"/>
        </p:nvSpPr>
        <p:spPr>
          <a:xfrm>
            <a:off x="-467832" y="5953439"/>
            <a:ext cx="7814930" cy="733646"/>
          </a:xfrm>
          <a:custGeom>
            <a:avLst/>
            <a:gdLst>
              <a:gd name="connsiteX0" fmla="*/ 0 w 10722826"/>
              <a:gd name="connsiteY0" fmla="*/ 300092 h 844734"/>
              <a:gd name="connsiteX1" fmla="*/ 0 w 10722826"/>
              <a:gd name="connsiteY1" fmla="*/ 300092 h 844734"/>
              <a:gd name="connsiteX2" fmla="*/ 0 w 10722826"/>
              <a:gd name="connsiteY2" fmla="*/ 300093 h 844734"/>
              <a:gd name="connsiteX3" fmla="*/ 300093 w 10722826"/>
              <a:gd name="connsiteY3" fmla="*/ 0 h 844734"/>
              <a:gd name="connsiteX4" fmla="*/ 10422733 w 10722826"/>
              <a:gd name="connsiteY4" fmla="*/ 0 h 844734"/>
              <a:gd name="connsiteX5" fmla="*/ 10722826 w 10722826"/>
              <a:gd name="connsiteY5" fmla="*/ 300093 h 844734"/>
              <a:gd name="connsiteX6" fmla="*/ 10722825 w 10722826"/>
              <a:gd name="connsiteY6" fmla="*/ 300093 h 844734"/>
              <a:gd name="connsiteX7" fmla="*/ 10422732 w 10722826"/>
              <a:gd name="connsiteY7" fmla="*/ 600186 h 844734"/>
              <a:gd name="connsiteX8" fmla="*/ 7245342 w 10722826"/>
              <a:gd name="connsiteY8" fmla="*/ 600186 h 844734"/>
              <a:gd name="connsiteX9" fmla="*/ 7256611 w 10722826"/>
              <a:gd name="connsiteY9" fmla="*/ 656006 h 844734"/>
              <a:gd name="connsiteX10" fmla="*/ 7067883 w 10722826"/>
              <a:gd name="connsiteY10" fmla="*/ 844734 h 844734"/>
              <a:gd name="connsiteX11" fmla="*/ 341128 w 10722826"/>
              <a:gd name="connsiteY11" fmla="*/ 844734 h 844734"/>
              <a:gd name="connsiteX12" fmla="*/ 152400 w 10722826"/>
              <a:gd name="connsiteY12" fmla="*/ 656006 h 844734"/>
              <a:gd name="connsiteX13" fmla="*/ 167231 w 10722826"/>
              <a:gd name="connsiteY13" fmla="*/ 582545 h 844734"/>
              <a:gd name="connsiteX14" fmla="*/ 174465 w 10722826"/>
              <a:gd name="connsiteY14" fmla="*/ 571816 h 844734"/>
              <a:gd name="connsiteX15" fmla="*/ 132308 w 10722826"/>
              <a:gd name="connsiteY15" fmla="*/ 548934 h 844734"/>
              <a:gd name="connsiteX16" fmla="*/ 23583 w 10722826"/>
              <a:gd name="connsiteY16" fmla="*/ 416902 h 844734"/>
              <a:gd name="connsiteX17" fmla="*/ 0 w 10722826"/>
              <a:gd name="connsiteY17" fmla="*/ 300092 h 844734"/>
              <a:gd name="connsiteX18" fmla="*/ 23583 w 10722826"/>
              <a:gd name="connsiteY18" fmla="*/ 183283 h 844734"/>
              <a:gd name="connsiteX19" fmla="*/ 300093 w 10722826"/>
              <a:gd name="connsiteY19" fmla="*/ 0 h 84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722826" h="844734">
                <a:moveTo>
                  <a:pt x="0" y="300092"/>
                </a:moveTo>
                <a:lnTo>
                  <a:pt x="0" y="300092"/>
                </a:lnTo>
                <a:lnTo>
                  <a:pt x="0" y="300093"/>
                </a:lnTo>
                <a:close/>
                <a:moveTo>
                  <a:pt x="300093" y="0"/>
                </a:moveTo>
                <a:lnTo>
                  <a:pt x="10422733" y="0"/>
                </a:lnTo>
                <a:cubicBezTo>
                  <a:pt x="10588470" y="0"/>
                  <a:pt x="10722826" y="134356"/>
                  <a:pt x="10722826" y="300093"/>
                </a:cubicBezTo>
                <a:lnTo>
                  <a:pt x="10722825" y="300093"/>
                </a:lnTo>
                <a:cubicBezTo>
                  <a:pt x="10722825" y="465830"/>
                  <a:pt x="10588469" y="600186"/>
                  <a:pt x="10422732" y="600186"/>
                </a:cubicBezTo>
                <a:lnTo>
                  <a:pt x="7245342" y="600186"/>
                </a:lnTo>
                <a:lnTo>
                  <a:pt x="7256611" y="656006"/>
                </a:lnTo>
                <a:cubicBezTo>
                  <a:pt x="7256611" y="760238"/>
                  <a:pt x="7172115" y="844734"/>
                  <a:pt x="7067883" y="844734"/>
                </a:cubicBezTo>
                <a:lnTo>
                  <a:pt x="341128" y="844734"/>
                </a:lnTo>
                <a:cubicBezTo>
                  <a:pt x="236896" y="844734"/>
                  <a:pt x="152400" y="760238"/>
                  <a:pt x="152400" y="656006"/>
                </a:cubicBezTo>
                <a:cubicBezTo>
                  <a:pt x="152400" y="629948"/>
                  <a:pt x="157681" y="605124"/>
                  <a:pt x="167231" y="582545"/>
                </a:cubicBezTo>
                <a:lnTo>
                  <a:pt x="174465" y="571816"/>
                </a:lnTo>
                <a:lnTo>
                  <a:pt x="132308" y="548934"/>
                </a:lnTo>
                <a:cubicBezTo>
                  <a:pt x="84413" y="516577"/>
                  <a:pt x="46361" y="470756"/>
                  <a:pt x="23583" y="416902"/>
                </a:cubicBezTo>
                <a:lnTo>
                  <a:pt x="0" y="300092"/>
                </a:lnTo>
                <a:lnTo>
                  <a:pt x="23583" y="183283"/>
                </a:lnTo>
                <a:cubicBezTo>
                  <a:pt x="69139" y="75575"/>
                  <a:pt x="175790" y="0"/>
                  <a:pt x="300093" y="0"/>
                </a:cubicBezTo>
                <a:close/>
              </a:path>
            </a:pathLst>
          </a:cu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19" name="Text Placeholder 18">
            <a:extLst>
              <a:ext uri="{FF2B5EF4-FFF2-40B4-BE49-F238E27FC236}">
                <a16:creationId xmlns:a16="http://schemas.microsoft.com/office/drawing/2014/main" id="{C75A91AC-73CA-4B70-9C10-1EC8F9D85781}"/>
              </a:ext>
            </a:extLst>
          </p:cNvPr>
          <p:cNvSpPr>
            <a:spLocks noGrp="1"/>
          </p:cNvSpPr>
          <p:nvPr>
            <p:ph type="body" sz="quarter" idx="12" hasCustomPrompt="1"/>
          </p:nvPr>
        </p:nvSpPr>
        <p:spPr>
          <a:xfrm>
            <a:off x="894797" y="6335254"/>
            <a:ext cx="3842008" cy="359284"/>
          </a:xfrm>
          <a:prstGeom prst="rect">
            <a:avLst/>
          </a:prstGeom>
        </p:spPr>
        <p:txBody>
          <a:bodyPr/>
          <a:lstStyle>
            <a:lvl1pPr marL="0" indent="0">
              <a:buNone/>
              <a:defRPr sz="1800" b="0">
                <a:solidFill>
                  <a:schemeClr val="bg2"/>
                </a:solidFill>
                <a:effectLst>
                  <a:innerShdw blurRad="114300">
                    <a:prstClr val="black"/>
                  </a:innerShdw>
                </a:effectLst>
                <a:latin typeface="+mj-lt"/>
              </a:defRPr>
            </a:lvl1pPr>
            <a:lvl2pPr marL="457200" indent="0">
              <a:buNone/>
              <a:defRPr sz="2800">
                <a:solidFill>
                  <a:schemeClr val="bg2"/>
                </a:solidFill>
                <a:latin typeface="+mj-lt"/>
              </a:defRPr>
            </a:lvl2pPr>
            <a:lvl3pPr marL="914400" indent="0">
              <a:buNone/>
              <a:defRPr sz="2400">
                <a:solidFill>
                  <a:schemeClr val="bg2"/>
                </a:solidFill>
                <a:latin typeface="+mj-lt"/>
              </a:defRPr>
            </a:lvl3pPr>
            <a:lvl4pPr marL="1371600" indent="0">
              <a:buNone/>
              <a:defRPr sz="2000">
                <a:solidFill>
                  <a:schemeClr val="bg2"/>
                </a:solidFill>
                <a:latin typeface="+mj-lt"/>
              </a:defRPr>
            </a:lvl4pPr>
            <a:lvl5pPr marL="1828800" indent="0">
              <a:buNone/>
              <a:defRPr sz="2000">
                <a:solidFill>
                  <a:schemeClr val="bg2"/>
                </a:solidFill>
                <a:latin typeface="+mj-lt"/>
              </a:defRPr>
            </a:lvl5pPr>
          </a:lstStyle>
          <a:p>
            <a:pPr lvl="0"/>
            <a:r>
              <a:rPr lang="en-US" dirty="0"/>
              <a:t>Picture Description</a:t>
            </a:r>
          </a:p>
        </p:txBody>
      </p:sp>
      <p:sp>
        <p:nvSpPr>
          <p:cNvPr id="22" name="Text Placeholder 18">
            <a:extLst>
              <a:ext uri="{FF2B5EF4-FFF2-40B4-BE49-F238E27FC236}">
                <a16:creationId xmlns:a16="http://schemas.microsoft.com/office/drawing/2014/main" id="{EE8E28B0-9742-4EE9-A1FD-4160CAD2AB74}"/>
              </a:ext>
            </a:extLst>
          </p:cNvPr>
          <p:cNvSpPr>
            <a:spLocks noGrp="1"/>
          </p:cNvSpPr>
          <p:nvPr>
            <p:ph type="body" sz="quarter" idx="13" hasCustomPrompt="1"/>
          </p:nvPr>
        </p:nvSpPr>
        <p:spPr>
          <a:xfrm>
            <a:off x="894797" y="5980019"/>
            <a:ext cx="6128008" cy="403704"/>
          </a:xfrm>
          <a:prstGeom prst="rect">
            <a:avLst/>
          </a:prstGeom>
        </p:spPr>
        <p:txBody>
          <a:bodyPr/>
          <a:lstStyle>
            <a:lvl1pPr marL="0" indent="0">
              <a:buNone/>
              <a:defRPr sz="2800" b="1" baseline="0">
                <a:solidFill>
                  <a:schemeClr val="bg2"/>
                </a:solidFill>
                <a:effectLst>
                  <a:innerShdw blurRad="114300">
                    <a:prstClr val="black"/>
                  </a:innerShdw>
                </a:effectLst>
                <a:latin typeface="+mn-lt"/>
              </a:defRPr>
            </a:lvl1pPr>
            <a:lvl2pPr marL="457200" indent="0">
              <a:buNone/>
              <a:defRPr sz="2800">
                <a:solidFill>
                  <a:schemeClr val="bg2"/>
                </a:solidFill>
                <a:latin typeface="+mj-lt"/>
              </a:defRPr>
            </a:lvl2pPr>
            <a:lvl3pPr marL="914400" indent="0">
              <a:buNone/>
              <a:defRPr sz="2400">
                <a:solidFill>
                  <a:schemeClr val="bg2"/>
                </a:solidFill>
                <a:latin typeface="+mj-lt"/>
              </a:defRPr>
            </a:lvl3pPr>
            <a:lvl4pPr marL="1371600" indent="0">
              <a:buNone/>
              <a:defRPr sz="2000">
                <a:solidFill>
                  <a:schemeClr val="bg2"/>
                </a:solidFill>
                <a:latin typeface="+mj-lt"/>
              </a:defRPr>
            </a:lvl4pPr>
            <a:lvl5pPr marL="1828800" indent="0">
              <a:buNone/>
              <a:defRPr sz="2000">
                <a:solidFill>
                  <a:schemeClr val="bg2"/>
                </a:solidFill>
                <a:latin typeface="+mj-lt"/>
              </a:defRPr>
            </a:lvl5pPr>
          </a:lstStyle>
          <a:p>
            <a:pPr lvl="0"/>
            <a:r>
              <a:rPr lang="en-US" dirty="0"/>
              <a:t>Picture Title</a:t>
            </a:r>
            <a:endParaRPr lang="en-CA" dirty="0"/>
          </a:p>
        </p:txBody>
      </p:sp>
      <p:pic>
        <p:nvPicPr>
          <p:cNvPr id="4" name="Graphic 3" descr="Image">
            <a:extLst>
              <a:ext uri="{FF2B5EF4-FFF2-40B4-BE49-F238E27FC236}">
                <a16:creationId xmlns:a16="http://schemas.microsoft.com/office/drawing/2014/main" id="{5D756E47-B5D5-49F1-A826-A8ECAD02434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1274" y="6037430"/>
            <a:ext cx="565663" cy="565663"/>
          </a:xfrm>
          <a:prstGeom prst="rect">
            <a:avLst/>
          </a:prstGeom>
        </p:spPr>
      </p:pic>
    </p:spTree>
    <p:extLst>
      <p:ext uri="{BB962C8B-B14F-4D97-AF65-F5344CB8AC3E}">
        <p14:creationId xmlns:p14="http://schemas.microsoft.com/office/powerpoint/2010/main" val="295856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 calcmode="lin" valueType="num">
                                      <p:cBhvr additive="base">
                                        <p:cTn id="15"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build="p">
        <p:tmplLst>
          <p:tmpl lvl="1">
            <p:tnLst>
              <p:par>
                <p:cTn presetID="2" presetClass="entr" presetSubtype="8"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8"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0-#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985263"/>
      </p:ext>
    </p:extLst>
  </p:cSld>
  <p:clrMap bg1="dk1" tx1="lt1" bg2="dk2" tx2="lt2" accent1="accent1" accent2="accent2" accent3="accent3" accent4="accent4" accent5="accent5" accent6="accent6" hlink="hlink" folHlink="folHlink"/>
  <p:sldLayoutIdLst>
    <p:sldLayoutId id="2147483651" r:id="rId1"/>
    <p:sldLayoutId id="2147483649" r:id="rId2"/>
    <p:sldLayoutId id="2147483650" r:id="rId3"/>
    <p:sldLayoutId id="2147483663" r:id="rId4"/>
    <p:sldLayoutId id="2147483660" r:id="rId5"/>
    <p:sldLayoutId id="2147483652" r:id="rId6"/>
    <p:sldLayoutId id="2147483653" r:id="rId7"/>
    <p:sldLayoutId id="2147483655" r:id="rId8"/>
    <p:sldLayoutId id="2147483654" r:id="rId9"/>
    <p:sldLayoutId id="2147483657" r:id="rId10"/>
    <p:sldLayoutId id="2147483659" r:id="rId11"/>
    <p:sldLayoutId id="2147483658" r:id="rId12"/>
    <p:sldLayoutId id="2147483656" r:id="rId13"/>
    <p:sldLayoutId id="2147483661" r:id="rId14"/>
    <p:sldLayoutId id="2147483662" r:id="rId15"/>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24.jpg"/><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39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7F35819-4A3B-42DE-83C0-B38C956284BA}"/>
              </a:ext>
            </a:extLst>
          </p:cNvPr>
          <p:cNvSpPr>
            <a:spLocks noGrp="1"/>
          </p:cNvSpPr>
          <p:nvPr>
            <p:ph type="body" sz="quarter" idx="10"/>
          </p:nvPr>
        </p:nvSpPr>
        <p:spPr/>
        <p:txBody>
          <a:bodyPr/>
          <a:lstStyle/>
          <a:p>
            <a:r>
              <a:rPr lang="en-CA" dirty="0">
                <a:effectLst/>
              </a:rPr>
              <a:t>“I am the way, and the truth, and the life; no one comes to the Father, but by me.”</a:t>
            </a:r>
            <a:endParaRPr lang="en-CA" dirty="0"/>
          </a:p>
        </p:txBody>
      </p:sp>
      <p:sp>
        <p:nvSpPr>
          <p:cNvPr id="4" name="Title 3">
            <a:extLst>
              <a:ext uri="{FF2B5EF4-FFF2-40B4-BE49-F238E27FC236}">
                <a16:creationId xmlns:a16="http://schemas.microsoft.com/office/drawing/2014/main" id="{18AD9CCE-E249-4F28-A2A9-52F1DE9665AA}"/>
              </a:ext>
            </a:extLst>
          </p:cNvPr>
          <p:cNvSpPr>
            <a:spLocks noGrp="1"/>
          </p:cNvSpPr>
          <p:nvPr>
            <p:ph type="title"/>
          </p:nvPr>
        </p:nvSpPr>
        <p:spPr/>
        <p:txBody>
          <a:bodyPr/>
          <a:lstStyle/>
          <a:p>
            <a:r>
              <a:rPr lang="en-CA" dirty="0"/>
              <a:t>John 14:6</a:t>
            </a:r>
          </a:p>
        </p:txBody>
      </p:sp>
    </p:spTree>
    <p:extLst>
      <p:ext uri="{BB962C8B-B14F-4D97-AF65-F5344CB8AC3E}">
        <p14:creationId xmlns:p14="http://schemas.microsoft.com/office/powerpoint/2010/main" val="2101460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694B14-5720-4F9E-8085-093A3FA3DECD}"/>
              </a:ext>
            </a:extLst>
          </p:cNvPr>
          <p:cNvSpPr>
            <a:spLocks noGrp="1"/>
          </p:cNvSpPr>
          <p:nvPr>
            <p:ph type="body" sz="quarter" idx="10"/>
          </p:nvPr>
        </p:nvSpPr>
        <p:spPr/>
        <p:txBody>
          <a:bodyPr/>
          <a:lstStyle/>
          <a:p>
            <a:r>
              <a:rPr lang="en-CA" dirty="0"/>
              <a:t>“The Bible is necessary for salvation, then, in this sense: one must either read the gospel message in the Bible for oneself, or hear it from another person. Even those believers who came to salvation in the old covenant did so by trusting in the words of God that promised a Savior to come.”</a:t>
            </a:r>
          </a:p>
        </p:txBody>
      </p:sp>
      <p:pic>
        <p:nvPicPr>
          <p:cNvPr id="9" name="Picture Placeholder 8" descr="A close up of a sign&#10;&#10;Description automatically generated">
            <a:extLst>
              <a:ext uri="{FF2B5EF4-FFF2-40B4-BE49-F238E27FC236}">
                <a16:creationId xmlns:a16="http://schemas.microsoft.com/office/drawing/2014/main" id="{D10ACC38-4839-4670-B063-2629775569D4}"/>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6012" b="16012"/>
          <a:stretch>
            <a:fillRect/>
          </a:stretch>
        </p:blipFill>
        <p:spPr/>
      </p:pic>
      <p:sp>
        <p:nvSpPr>
          <p:cNvPr id="6" name="Text Placeholder 5">
            <a:extLst>
              <a:ext uri="{FF2B5EF4-FFF2-40B4-BE49-F238E27FC236}">
                <a16:creationId xmlns:a16="http://schemas.microsoft.com/office/drawing/2014/main" id="{64892EED-AA82-4C9E-B3C0-4D1202DFB79B}"/>
              </a:ext>
            </a:extLst>
          </p:cNvPr>
          <p:cNvSpPr>
            <a:spLocks noGrp="1"/>
          </p:cNvSpPr>
          <p:nvPr>
            <p:ph type="body" sz="quarter" idx="12"/>
          </p:nvPr>
        </p:nvSpPr>
        <p:spPr/>
        <p:txBody>
          <a:bodyPr/>
          <a:lstStyle/>
          <a:p>
            <a:r>
              <a:rPr lang="en-US" dirty="0"/>
              <a:t>Wayne Grudem</a:t>
            </a:r>
            <a:endParaRPr lang="en-CA" dirty="0"/>
          </a:p>
        </p:txBody>
      </p:sp>
      <p:sp>
        <p:nvSpPr>
          <p:cNvPr id="7" name="Text Placeholder 6">
            <a:extLst>
              <a:ext uri="{FF2B5EF4-FFF2-40B4-BE49-F238E27FC236}">
                <a16:creationId xmlns:a16="http://schemas.microsoft.com/office/drawing/2014/main" id="{FCE66C40-164B-4E1B-9D6C-9D8993E7663F}"/>
              </a:ext>
            </a:extLst>
          </p:cNvPr>
          <p:cNvSpPr>
            <a:spLocks noGrp="1"/>
          </p:cNvSpPr>
          <p:nvPr>
            <p:ph type="body" sz="quarter" idx="13"/>
          </p:nvPr>
        </p:nvSpPr>
        <p:spPr/>
        <p:txBody>
          <a:bodyPr/>
          <a:lstStyle/>
          <a:p>
            <a:r>
              <a:rPr lang="en-US" dirty="0"/>
              <a:t>SYSTEMATIC THEOLOGY, p.117</a:t>
            </a:r>
            <a:endParaRPr lang="en-CA" dirty="0"/>
          </a:p>
        </p:txBody>
      </p:sp>
    </p:spTree>
    <p:extLst>
      <p:ext uri="{BB962C8B-B14F-4D97-AF65-F5344CB8AC3E}">
        <p14:creationId xmlns:p14="http://schemas.microsoft.com/office/powerpoint/2010/main" val="2073715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531D1CD-5F29-4B47-881D-5710FA6BE56B}"/>
              </a:ext>
            </a:extLst>
          </p:cNvPr>
          <p:cNvSpPr>
            <a:spLocks noGrp="1"/>
          </p:cNvSpPr>
          <p:nvPr>
            <p:ph type="body" sz="quarter" idx="10"/>
          </p:nvPr>
        </p:nvSpPr>
        <p:spPr/>
        <p:txBody>
          <a:bodyPr/>
          <a:lstStyle/>
          <a:p>
            <a:pPr marL="571500" indent="-571500">
              <a:buAutoNum type="romanUcPeriod"/>
            </a:pPr>
            <a:r>
              <a:rPr lang="en-US" sz="3200" dirty="0">
                <a:solidFill>
                  <a:schemeClr val="accent1">
                    <a:lumMod val="75000"/>
                  </a:schemeClr>
                </a:solidFill>
                <a:effectLst>
                  <a:outerShdw blurRad="38100" dist="38100" dir="2700000" algn="tl">
                    <a:srgbClr val="000000">
                      <a:alpha val="43137"/>
                    </a:srgbClr>
                  </a:outerShdw>
                </a:effectLst>
              </a:rPr>
              <a:t>Knowledge of the Gospel</a:t>
            </a:r>
          </a:p>
          <a:p>
            <a:pPr marL="571500" indent="-571500">
              <a:buAutoNum type="romanUcPeriod"/>
            </a:pPr>
            <a:r>
              <a:rPr lang="en-CA" sz="3200" dirty="0">
                <a:solidFill>
                  <a:schemeClr val="accent1">
                    <a:lumMod val="75000"/>
                  </a:schemeClr>
                </a:solidFill>
                <a:effectLst>
                  <a:outerShdw blurRad="38100" dist="38100" dir="2700000" algn="tl">
                    <a:srgbClr val="000000">
                      <a:alpha val="43137"/>
                    </a:srgbClr>
                  </a:outerShdw>
                </a:effectLst>
              </a:rPr>
              <a:t>Maintaining Spiritual Life</a:t>
            </a:r>
            <a:br>
              <a:rPr lang="en-CA" sz="3200" dirty="0">
                <a:effectLst>
                  <a:outerShdw blurRad="38100" dist="38100" dir="2700000" algn="tl">
                    <a:srgbClr val="000000">
                      <a:alpha val="43137"/>
                    </a:srgbClr>
                  </a:outerShdw>
                </a:effectLst>
              </a:rPr>
            </a:br>
            <a:r>
              <a:rPr lang="en-CA" sz="3200" b="0" dirty="0">
                <a:effectLst>
                  <a:outerShdw blurRad="38100" dist="38100" dir="2700000" algn="tl">
                    <a:srgbClr val="000000">
                      <a:alpha val="43137"/>
                    </a:srgbClr>
                  </a:outerShdw>
                </a:effectLst>
              </a:rPr>
              <a:t>Jesus says in Matthew 4:4 (quoting Deut. 8:3), “Man shall not live on bread alone, but on every word that proceeds out of the mouth of God” </a:t>
            </a:r>
          </a:p>
        </p:txBody>
      </p:sp>
      <p:sp>
        <p:nvSpPr>
          <p:cNvPr id="4" name="Title 3">
            <a:extLst>
              <a:ext uri="{FF2B5EF4-FFF2-40B4-BE49-F238E27FC236}">
                <a16:creationId xmlns:a16="http://schemas.microsoft.com/office/drawing/2014/main" id="{F9DA70DF-ECAC-4958-9327-DEF0AD712BC6}"/>
              </a:ext>
            </a:extLst>
          </p:cNvPr>
          <p:cNvSpPr>
            <a:spLocks noGrp="1"/>
          </p:cNvSpPr>
          <p:nvPr>
            <p:ph type="title"/>
          </p:nvPr>
        </p:nvSpPr>
        <p:spPr/>
        <p:txBody>
          <a:bodyPr/>
          <a:lstStyle/>
          <a:p>
            <a:r>
              <a:rPr lang="en-US" dirty="0"/>
              <a:t>A. THE BIBLE IS NECESSARY FOR:</a:t>
            </a:r>
            <a:endParaRPr lang="en-CA" dirty="0"/>
          </a:p>
        </p:txBody>
      </p:sp>
    </p:spTree>
    <p:extLst>
      <p:ext uri="{BB962C8B-B14F-4D97-AF65-F5344CB8AC3E}">
        <p14:creationId xmlns:p14="http://schemas.microsoft.com/office/powerpoint/2010/main" val="1296696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0FB73B-A09F-45F0-9AC8-00CC89E2EB9F}"/>
              </a:ext>
            </a:extLst>
          </p:cNvPr>
          <p:cNvSpPr>
            <a:spLocks noGrp="1"/>
          </p:cNvSpPr>
          <p:nvPr>
            <p:ph type="body" sz="quarter" idx="10"/>
          </p:nvPr>
        </p:nvSpPr>
        <p:spPr/>
        <p:txBody>
          <a:bodyPr/>
          <a:lstStyle/>
          <a:p>
            <a:r>
              <a:rPr lang="en-CA" dirty="0"/>
              <a:t>“Like newborn babes, long for the pure spiritual milk, that by it you may grow up to salvation”</a:t>
            </a:r>
          </a:p>
        </p:txBody>
      </p:sp>
      <p:sp>
        <p:nvSpPr>
          <p:cNvPr id="4" name="Title 3">
            <a:extLst>
              <a:ext uri="{FF2B5EF4-FFF2-40B4-BE49-F238E27FC236}">
                <a16:creationId xmlns:a16="http://schemas.microsoft.com/office/drawing/2014/main" id="{41D31DF0-0876-49E0-8484-0880B78D2F14}"/>
              </a:ext>
            </a:extLst>
          </p:cNvPr>
          <p:cNvSpPr>
            <a:spLocks noGrp="1"/>
          </p:cNvSpPr>
          <p:nvPr>
            <p:ph type="title"/>
          </p:nvPr>
        </p:nvSpPr>
        <p:spPr/>
        <p:txBody>
          <a:bodyPr/>
          <a:lstStyle/>
          <a:p>
            <a:r>
              <a:rPr lang="en-US" dirty="0"/>
              <a:t>1 Peter 2:2</a:t>
            </a:r>
            <a:endParaRPr lang="en-CA" dirty="0"/>
          </a:p>
        </p:txBody>
      </p:sp>
    </p:spTree>
    <p:extLst>
      <p:ext uri="{BB962C8B-B14F-4D97-AF65-F5344CB8AC3E}">
        <p14:creationId xmlns:p14="http://schemas.microsoft.com/office/powerpoint/2010/main" val="2064367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531D1CD-5F29-4B47-881D-5710FA6BE56B}"/>
              </a:ext>
            </a:extLst>
          </p:cNvPr>
          <p:cNvSpPr>
            <a:spLocks noGrp="1"/>
          </p:cNvSpPr>
          <p:nvPr>
            <p:ph type="body" sz="quarter" idx="10"/>
          </p:nvPr>
        </p:nvSpPr>
        <p:spPr/>
        <p:txBody>
          <a:bodyPr/>
          <a:lstStyle/>
          <a:p>
            <a:pPr marL="571500" indent="-571500">
              <a:buAutoNum type="romanUcPeriod"/>
            </a:pPr>
            <a:r>
              <a:rPr lang="en-US" sz="3200" dirty="0">
                <a:solidFill>
                  <a:schemeClr val="accent1">
                    <a:lumMod val="75000"/>
                  </a:schemeClr>
                </a:solidFill>
                <a:effectLst>
                  <a:outerShdw blurRad="38100" dist="38100" dir="2700000" algn="tl">
                    <a:srgbClr val="000000">
                      <a:alpha val="43137"/>
                    </a:srgbClr>
                  </a:outerShdw>
                </a:effectLst>
              </a:rPr>
              <a:t>Knowledge of the Gospel</a:t>
            </a:r>
          </a:p>
          <a:p>
            <a:pPr marL="571500" indent="-571500">
              <a:buAutoNum type="romanUcPeriod"/>
            </a:pPr>
            <a:r>
              <a:rPr lang="en-CA" sz="3200" dirty="0">
                <a:solidFill>
                  <a:schemeClr val="accent1">
                    <a:lumMod val="75000"/>
                  </a:schemeClr>
                </a:solidFill>
                <a:effectLst>
                  <a:outerShdw blurRad="38100" dist="38100" dir="2700000" algn="tl">
                    <a:srgbClr val="000000">
                      <a:alpha val="43137"/>
                    </a:srgbClr>
                  </a:outerShdw>
                </a:effectLst>
              </a:rPr>
              <a:t>Maintaining Spiritual Life</a:t>
            </a:r>
          </a:p>
          <a:p>
            <a:pPr marL="571500" indent="-571500">
              <a:buAutoNum type="romanUcPeriod"/>
            </a:pPr>
            <a:r>
              <a:rPr lang="en-CA" sz="3200" dirty="0">
                <a:solidFill>
                  <a:schemeClr val="accent1">
                    <a:lumMod val="75000"/>
                  </a:schemeClr>
                </a:solidFill>
                <a:effectLst>
                  <a:outerShdw blurRad="38100" dist="38100" dir="2700000" algn="tl">
                    <a:srgbClr val="000000">
                      <a:alpha val="43137"/>
                    </a:srgbClr>
                  </a:outerShdw>
                </a:effectLst>
              </a:rPr>
              <a:t>Certain Knowledge of God’s Will</a:t>
            </a:r>
          </a:p>
        </p:txBody>
      </p:sp>
      <p:sp>
        <p:nvSpPr>
          <p:cNvPr id="4" name="Title 3">
            <a:extLst>
              <a:ext uri="{FF2B5EF4-FFF2-40B4-BE49-F238E27FC236}">
                <a16:creationId xmlns:a16="http://schemas.microsoft.com/office/drawing/2014/main" id="{F9DA70DF-ECAC-4958-9327-DEF0AD712BC6}"/>
              </a:ext>
            </a:extLst>
          </p:cNvPr>
          <p:cNvSpPr>
            <a:spLocks noGrp="1"/>
          </p:cNvSpPr>
          <p:nvPr>
            <p:ph type="title"/>
          </p:nvPr>
        </p:nvSpPr>
        <p:spPr/>
        <p:txBody>
          <a:bodyPr/>
          <a:lstStyle/>
          <a:p>
            <a:r>
              <a:rPr lang="en-US" dirty="0"/>
              <a:t>A. THE BIBLE IS NECESSARY FOR:</a:t>
            </a:r>
            <a:endParaRPr lang="en-CA" dirty="0"/>
          </a:p>
        </p:txBody>
      </p:sp>
    </p:spTree>
    <p:extLst>
      <p:ext uri="{BB962C8B-B14F-4D97-AF65-F5344CB8AC3E}">
        <p14:creationId xmlns:p14="http://schemas.microsoft.com/office/powerpoint/2010/main" val="193255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694B14-5720-4F9E-8085-093A3FA3DECD}"/>
              </a:ext>
            </a:extLst>
          </p:cNvPr>
          <p:cNvSpPr>
            <a:spLocks noGrp="1"/>
          </p:cNvSpPr>
          <p:nvPr>
            <p:ph type="body" sz="quarter" idx="10"/>
          </p:nvPr>
        </p:nvSpPr>
        <p:spPr/>
        <p:txBody>
          <a:bodyPr/>
          <a:lstStyle/>
          <a:p>
            <a:r>
              <a:rPr lang="en-CA" dirty="0"/>
              <a:t>“It will be argued [in part B] that all people ever born have </a:t>
            </a:r>
            <a:r>
              <a:rPr lang="en-CA" i="1" u="sng" dirty="0"/>
              <a:t>some</a:t>
            </a:r>
            <a:r>
              <a:rPr lang="en-CA" dirty="0"/>
              <a:t> knowledge of God’s will through their consciences. But this knowledge is </a:t>
            </a:r>
            <a:r>
              <a:rPr lang="en-CA" u="sng" dirty="0"/>
              <a:t>often indistinct </a:t>
            </a:r>
            <a:r>
              <a:rPr lang="en-CA" dirty="0"/>
              <a:t>and </a:t>
            </a:r>
            <a:r>
              <a:rPr lang="en-CA" u="sng" dirty="0"/>
              <a:t>cannot give certainty</a:t>
            </a:r>
            <a:r>
              <a:rPr lang="en-CA" dirty="0"/>
              <a:t>.</a:t>
            </a:r>
          </a:p>
          <a:p>
            <a:r>
              <a:rPr lang="en-CA" dirty="0"/>
              <a:t>In fact, if there were no written Word of God, we could not gain certainty about God’s will through other means such as conscience, advice from others, an internal witness of the Holy Spirit, changed circumstances, and the use of sanctified reasoning and common sense.”</a:t>
            </a:r>
          </a:p>
        </p:txBody>
      </p:sp>
      <p:pic>
        <p:nvPicPr>
          <p:cNvPr id="9" name="Picture Placeholder 8" descr="A close up of a sign&#10;&#10;Description automatically generated">
            <a:extLst>
              <a:ext uri="{FF2B5EF4-FFF2-40B4-BE49-F238E27FC236}">
                <a16:creationId xmlns:a16="http://schemas.microsoft.com/office/drawing/2014/main" id="{D10ACC38-4839-4670-B063-2629775569D4}"/>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6012" b="16012"/>
          <a:stretch>
            <a:fillRect/>
          </a:stretch>
        </p:blipFill>
        <p:spPr/>
      </p:pic>
      <p:sp>
        <p:nvSpPr>
          <p:cNvPr id="6" name="Text Placeholder 5">
            <a:extLst>
              <a:ext uri="{FF2B5EF4-FFF2-40B4-BE49-F238E27FC236}">
                <a16:creationId xmlns:a16="http://schemas.microsoft.com/office/drawing/2014/main" id="{64892EED-AA82-4C9E-B3C0-4D1202DFB79B}"/>
              </a:ext>
            </a:extLst>
          </p:cNvPr>
          <p:cNvSpPr>
            <a:spLocks noGrp="1"/>
          </p:cNvSpPr>
          <p:nvPr>
            <p:ph type="body" sz="quarter" idx="12"/>
          </p:nvPr>
        </p:nvSpPr>
        <p:spPr/>
        <p:txBody>
          <a:bodyPr/>
          <a:lstStyle/>
          <a:p>
            <a:r>
              <a:rPr lang="en-US" dirty="0"/>
              <a:t>Wayne Grudem</a:t>
            </a:r>
            <a:endParaRPr lang="en-CA" dirty="0"/>
          </a:p>
        </p:txBody>
      </p:sp>
      <p:sp>
        <p:nvSpPr>
          <p:cNvPr id="7" name="Text Placeholder 6">
            <a:extLst>
              <a:ext uri="{FF2B5EF4-FFF2-40B4-BE49-F238E27FC236}">
                <a16:creationId xmlns:a16="http://schemas.microsoft.com/office/drawing/2014/main" id="{FCE66C40-164B-4E1B-9D6C-9D8993E7663F}"/>
              </a:ext>
            </a:extLst>
          </p:cNvPr>
          <p:cNvSpPr>
            <a:spLocks noGrp="1"/>
          </p:cNvSpPr>
          <p:nvPr>
            <p:ph type="body" sz="quarter" idx="13"/>
          </p:nvPr>
        </p:nvSpPr>
        <p:spPr/>
        <p:txBody>
          <a:bodyPr/>
          <a:lstStyle/>
          <a:p>
            <a:r>
              <a:rPr lang="en-US" dirty="0"/>
              <a:t>SYSTEMATIC THEOLOGY, p.119</a:t>
            </a:r>
            <a:endParaRPr lang="en-CA" dirty="0"/>
          </a:p>
        </p:txBody>
      </p:sp>
    </p:spTree>
    <p:extLst>
      <p:ext uri="{BB962C8B-B14F-4D97-AF65-F5344CB8AC3E}">
        <p14:creationId xmlns:p14="http://schemas.microsoft.com/office/powerpoint/2010/main" val="3713795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341547-F3F5-4E26-B3EF-9DAD42DF2EAF}"/>
              </a:ext>
            </a:extLst>
          </p:cNvPr>
          <p:cNvSpPr>
            <a:spLocks noGrp="1"/>
          </p:cNvSpPr>
          <p:nvPr>
            <p:ph type="body" sz="quarter" idx="10"/>
          </p:nvPr>
        </p:nvSpPr>
        <p:spPr/>
        <p:txBody>
          <a:bodyPr/>
          <a:lstStyle/>
          <a:p>
            <a:r>
              <a:rPr lang="en-CA" dirty="0"/>
              <a:t>“The secret things belong to the LORD our God; but the things that are </a:t>
            </a:r>
            <a:r>
              <a:rPr lang="en-CA" u="sng" dirty="0"/>
              <a:t>revealed</a:t>
            </a:r>
            <a:r>
              <a:rPr lang="en-CA" dirty="0"/>
              <a:t> belong to us and to our children for ever </a:t>
            </a:r>
            <a:r>
              <a:rPr lang="en-CA" u="sng" dirty="0"/>
              <a:t>that we may </a:t>
            </a:r>
            <a:r>
              <a:rPr lang="en-CA" dirty="0"/>
              <a:t>do all the words of this law”</a:t>
            </a:r>
          </a:p>
        </p:txBody>
      </p:sp>
      <p:sp>
        <p:nvSpPr>
          <p:cNvPr id="4" name="Title 3">
            <a:extLst>
              <a:ext uri="{FF2B5EF4-FFF2-40B4-BE49-F238E27FC236}">
                <a16:creationId xmlns:a16="http://schemas.microsoft.com/office/drawing/2014/main" id="{C9F318E2-727E-4AC0-BBCA-66E2E7FD50CC}"/>
              </a:ext>
            </a:extLst>
          </p:cNvPr>
          <p:cNvSpPr>
            <a:spLocks noGrp="1"/>
          </p:cNvSpPr>
          <p:nvPr>
            <p:ph type="title"/>
          </p:nvPr>
        </p:nvSpPr>
        <p:spPr/>
        <p:txBody>
          <a:bodyPr/>
          <a:lstStyle/>
          <a:p>
            <a:r>
              <a:rPr lang="en-US" dirty="0"/>
              <a:t>Deuteronomy 29:29</a:t>
            </a:r>
            <a:endParaRPr lang="en-CA" dirty="0"/>
          </a:p>
        </p:txBody>
      </p:sp>
    </p:spTree>
    <p:extLst>
      <p:ext uri="{BB962C8B-B14F-4D97-AF65-F5344CB8AC3E}">
        <p14:creationId xmlns:p14="http://schemas.microsoft.com/office/powerpoint/2010/main" val="3625778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440971-3476-45E6-BA5A-3141FB3A7D78}"/>
              </a:ext>
            </a:extLst>
          </p:cNvPr>
          <p:cNvSpPr>
            <a:spLocks noGrp="1"/>
          </p:cNvSpPr>
          <p:nvPr>
            <p:ph type="title"/>
          </p:nvPr>
        </p:nvSpPr>
        <p:spPr/>
        <p:txBody>
          <a:bodyPr/>
          <a:lstStyle/>
          <a:p>
            <a:r>
              <a:rPr lang="en-US" sz="4400" dirty="0"/>
              <a:t>III. Certain Knowledge of God’s Will</a:t>
            </a:r>
            <a:endParaRPr lang="en-CA" sz="4400" dirty="0"/>
          </a:p>
        </p:txBody>
      </p:sp>
      <p:sp>
        <p:nvSpPr>
          <p:cNvPr id="5" name="Text Placeholder 4">
            <a:extLst>
              <a:ext uri="{FF2B5EF4-FFF2-40B4-BE49-F238E27FC236}">
                <a16:creationId xmlns:a16="http://schemas.microsoft.com/office/drawing/2014/main" id="{88797008-00A4-49A9-8710-280C28EA436F}"/>
              </a:ext>
            </a:extLst>
          </p:cNvPr>
          <p:cNvSpPr>
            <a:spLocks noGrp="1"/>
          </p:cNvSpPr>
          <p:nvPr>
            <p:ph type="body" sz="quarter" idx="10"/>
          </p:nvPr>
        </p:nvSpPr>
        <p:spPr>
          <a:xfrm>
            <a:off x="953645" y="1150532"/>
            <a:ext cx="10111230" cy="5338309"/>
          </a:xfrm>
        </p:spPr>
        <p:txBody>
          <a:bodyPr/>
          <a:lstStyle/>
          <a:p>
            <a:r>
              <a:rPr lang="en-CA" dirty="0"/>
              <a:t>Without the certainty of God’s will through his word, we cannot</a:t>
            </a:r>
          </a:p>
          <a:p>
            <a:pPr marL="457200" indent="-457200">
              <a:buFont typeface="Arial" panose="020B0604020202020204" pitchFamily="34" charset="0"/>
              <a:buChar char="•"/>
            </a:pPr>
            <a:r>
              <a:rPr lang="en-CA" dirty="0"/>
              <a:t>Be the ”blameless” who “walk in the law of the LORD” (Ps 119:1)</a:t>
            </a:r>
          </a:p>
          <a:p>
            <a:pPr marL="457200" indent="-457200">
              <a:buFont typeface="Arial" panose="020B0604020202020204" pitchFamily="34" charset="0"/>
              <a:buChar char="•"/>
            </a:pPr>
            <a:r>
              <a:rPr lang="en-CA" dirty="0"/>
              <a:t>Be the “blessed” who delight “in the law of the LORD,” (Ps 1:2)</a:t>
            </a:r>
          </a:p>
          <a:p>
            <a:pPr marL="457200" indent="-457200">
              <a:buFont typeface="Arial" panose="020B0604020202020204" pitchFamily="34" charset="0"/>
              <a:buChar char="•"/>
            </a:pPr>
            <a:r>
              <a:rPr lang="en-CA" dirty="0"/>
              <a:t>Even love God by ”keep[</a:t>
            </a:r>
            <a:r>
              <a:rPr lang="en-CA" dirty="0" err="1"/>
              <a:t>ing</a:t>
            </a:r>
            <a:r>
              <a:rPr lang="en-CA" dirty="0"/>
              <a:t>] his commandments” (1 John 5:3). </a:t>
            </a:r>
          </a:p>
        </p:txBody>
      </p:sp>
    </p:spTree>
    <p:extLst>
      <p:ext uri="{BB962C8B-B14F-4D97-AF65-F5344CB8AC3E}">
        <p14:creationId xmlns:p14="http://schemas.microsoft.com/office/powerpoint/2010/main" val="3859040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531D1CD-5F29-4B47-881D-5710FA6BE56B}"/>
              </a:ext>
            </a:extLst>
          </p:cNvPr>
          <p:cNvSpPr>
            <a:spLocks noGrp="1"/>
          </p:cNvSpPr>
          <p:nvPr>
            <p:ph type="body" sz="quarter" idx="10"/>
          </p:nvPr>
        </p:nvSpPr>
        <p:spPr/>
        <p:txBody>
          <a:bodyPr/>
          <a:lstStyle/>
          <a:p>
            <a:pPr marL="571500" indent="-571500">
              <a:buAutoNum type="romanUcPeriod"/>
            </a:pPr>
            <a:r>
              <a:rPr lang="en-US" sz="3200" dirty="0">
                <a:solidFill>
                  <a:schemeClr val="accent1">
                    <a:lumMod val="75000"/>
                  </a:schemeClr>
                </a:solidFill>
                <a:effectLst>
                  <a:outerShdw blurRad="38100" dist="38100" dir="2700000" algn="tl">
                    <a:srgbClr val="000000">
                      <a:alpha val="43137"/>
                    </a:srgbClr>
                  </a:outerShdw>
                </a:effectLst>
              </a:rPr>
              <a:t>Knowledge of the Gospel</a:t>
            </a:r>
          </a:p>
          <a:p>
            <a:pPr marL="571500" indent="-571500">
              <a:buAutoNum type="romanUcPeriod"/>
            </a:pPr>
            <a:r>
              <a:rPr lang="en-CA" sz="3200" dirty="0">
                <a:solidFill>
                  <a:schemeClr val="accent1">
                    <a:lumMod val="75000"/>
                  </a:schemeClr>
                </a:solidFill>
                <a:effectLst>
                  <a:outerShdw blurRad="38100" dist="38100" dir="2700000" algn="tl">
                    <a:srgbClr val="000000">
                      <a:alpha val="43137"/>
                    </a:srgbClr>
                  </a:outerShdw>
                </a:effectLst>
              </a:rPr>
              <a:t>Maintaining Spiritual Life</a:t>
            </a:r>
          </a:p>
          <a:p>
            <a:pPr marL="571500" indent="-571500">
              <a:buAutoNum type="romanUcPeriod"/>
            </a:pPr>
            <a:r>
              <a:rPr lang="en-CA" sz="3200" dirty="0">
                <a:solidFill>
                  <a:schemeClr val="accent1">
                    <a:lumMod val="75000"/>
                  </a:schemeClr>
                </a:solidFill>
                <a:effectLst>
                  <a:outerShdw blurRad="38100" dist="38100" dir="2700000" algn="tl">
                    <a:srgbClr val="000000">
                      <a:alpha val="43137"/>
                    </a:srgbClr>
                  </a:outerShdw>
                </a:effectLst>
              </a:rPr>
              <a:t>Certain Knowledge of God’s Will</a:t>
            </a:r>
          </a:p>
          <a:p>
            <a:pPr marL="571500" indent="-571500">
              <a:buAutoNum type="romanUcPeriod"/>
            </a:pPr>
            <a:r>
              <a:rPr lang="en-CA" sz="3200" dirty="0">
                <a:solidFill>
                  <a:schemeClr val="accent1">
                    <a:lumMod val="75000"/>
                  </a:schemeClr>
                </a:solidFill>
                <a:effectLst>
                  <a:outerShdw blurRad="38100" dist="38100" dir="2700000" algn="tl">
                    <a:srgbClr val="000000">
                      <a:alpha val="43137"/>
                    </a:srgbClr>
                  </a:outerShdw>
                </a:effectLst>
              </a:rPr>
              <a:t>Certainty of Any Knowledge</a:t>
            </a:r>
          </a:p>
        </p:txBody>
      </p:sp>
      <p:sp>
        <p:nvSpPr>
          <p:cNvPr id="4" name="Title 3">
            <a:extLst>
              <a:ext uri="{FF2B5EF4-FFF2-40B4-BE49-F238E27FC236}">
                <a16:creationId xmlns:a16="http://schemas.microsoft.com/office/drawing/2014/main" id="{F9DA70DF-ECAC-4958-9327-DEF0AD712BC6}"/>
              </a:ext>
            </a:extLst>
          </p:cNvPr>
          <p:cNvSpPr>
            <a:spLocks noGrp="1"/>
          </p:cNvSpPr>
          <p:nvPr>
            <p:ph type="title"/>
          </p:nvPr>
        </p:nvSpPr>
        <p:spPr/>
        <p:txBody>
          <a:bodyPr/>
          <a:lstStyle/>
          <a:p>
            <a:r>
              <a:rPr lang="en-US" dirty="0"/>
              <a:t>A. THE BIBLE IS NECESSARY FOR:</a:t>
            </a:r>
            <a:endParaRPr lang="en-CA" dirty="0"/>
          </a:p>
        </p:txBody>
      </p:sp>
    </p:spTree>
    <p:extLst>
      <p:ext uri="{BB962C8B-B14F-4D97-AF65-F5344CB8AC3E}">
        <p14:creationId xmlns:p14="http://schemas.microsoft.com/office/powerpoint/2010/main" val="24308937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694B14-5720-4F9E-8085-093A3FA3DECD}"/>
              </a:ext>
            </a:extLst>
          </p:cNvPr>
          <p:cNvSpPr>
            <a:spLocks noGrp="1"/>
          </p:cNvSpPr>
          <p:nvPr>
            <p:ph type="body" sz="quarter" idx="10"/>
          </p:nvPr>
        </p:nvSpPr>
        <p:spPr/>
        <p:txBody>
          <a:bodyPr/>
          <a:lstStyle/>
          <a:p>
            <a:r>
              <a:rPr lang="en-CA" dirty="0"/>
              <a:t>In fact, in one sense, it can be argued that the Bible is necessary for certain knowledge about ANYTHING. A philosopher might argue as follows: The fact that we do not know everything requires us to be uncertain about everything we do claim to know…</a:t>
            </a:r>
          </a:p>
          <a:p>
            <a:r>
              <a:rPr lang="en-CA" dirty="0"/>
              <a:t>However, God knows all facts that ever have been or ever will be.</a:t>
            </a:r>
          </a:p>
        </p:txBody>
      </p:sp>
      <p:pic>
        <p:nvPicPr>
          <p:cNvPr id="9" name="Picture Placeholder 8" descr="A close up of a sign&#10;&#10;Description automatically generated">
            <a:extLst>
              <a:ext uri="{FF2B5EF4-FFF2-40B4-BE49-F238E27FC236}">
                <a16:creationId xmlns:a16="http://schemas.microsoft.com/office/drawing/2014/main" id="{D10ACC38-4839-4670-B063-2629775569D4}"/>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4507" b="27519"/>
          <a:stretch/>
        </p:blipFill>
        <p:spPr>
          <a:xfrm>
            <a:off x="446567" y="5656199"/>
            <a:ext cx="1238693" cy="1080403"/>
          </a:xfrm>
        </p:spPr>
      </p:pic>
      <p:sp>
        <p:nvSpPr>
          <p:cNvPr id="6" name="Text Placeholder 5">
            <a:extLst>
              <a:ext uri="{FF2B5EF4-FFF2-40B4-BE49-F238E27FC236}">
                <a16:creationId xmlns:a16="http://schemas.microsoft.com/office/drawing/2014/main" id="{64892EED-AA82-4C9E-B3C0-4D1202DFB79B}"/>
              </a:ext>
            </a:extLst>
          </p:cNvPr>
          <p:cNvSpPr>
            <a:spLocks noGrp="1"/>
          </p:cNvSpPr>
          <p:nvPr>
            <p:ph type="body" sz="quarter" idx="12"/>
          </p:nvPr>
        </p:nvSpPr>
        <p:spPr/>
        <p:txBody>
          <a:bodyPr/>
          <a:lstStyle/>
          <a:p>
            <a:r>
              <a:rPr lang="en-US" dirty="0"/>
              <a:t>Wayne Grudem</a:t>
            </a:r>
            <a:endParaRPr lang="en-CA" dirty="0"/>
          </a:p>
        </p:txBody>
      </p:sp>
      <p:sp>
        <p:nvSpPr>
          <p:cNvPr id="7" name="Text Placeholder 6">
            <a:extLst>
              <a:ext uri="{FF2B5EF4-FFF2-40B4-BE49-F238E27FC236}">
                <a16:creationId xmlns:a16="http://schemas.microsoft.com/office/drawing/2014/main" id="{FCE66C40-164B-4E1B-9D6C-9D8993E7663F}"/>
              </a:ext>
            </a:extLst>
          </p:cNvPr>
          <p:cNvSpPr>
            <a:spLocks noGrp="1"/>
          </p:cNvSpPr>
          <p:nvPr>
            <p:ph type="body" sz="quarter" idx="13"/>
          </p:nvPr>
        </p:nvSpPr>
        <p:spPr/>
        <p:txBody>
          <a:bodyPr/>
          <a:lstStyle/>
          <a:p>
            <a:r>
              <a:rPr lang="en-US" dirty="0"/>
              <a:t>SYSTEMATIC THEOLOGY, p.120</a:t>
            </a:r>
            <a:endParaRPr lang="en-CA" dirty="0"/>
          </a:p>
        </p:txBody>
      </p:sp>
    </p:spTree>
    <p:extLst>
      <p:ext uri="{BB962C8B-B14F-4D97-AF65-F5344CB8AC3E}">
        <p14:creationId xmlns:p14="http://schemas.microsoft.com/office/powerpoint/2010/main" val="2372698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5B678-D87C-43A7-8CAC-BFF4DDFB0C23}"/>
              </a:ext>
            </a:extLst>
          </p:cNvPr>
          <p:cNvSpPr>
            <a:spLocks noGrp="1"/>
          </p:cNvSpPr>
          <p:nvPr>
            <p:ph type="title"/>
          </p:nvPr>
        </p:nvSpPr>
        <p:spPr>
          <a:xfrm>
            <a:off x="795669" y="725304"/>
            <a:ext cx="5225903" cy="1000739"/>
          </a:xfrm>
        </p:spPr>
        <p:txBody>
          <a:bodyPr/>
          <a:lstStyle/>
          <a:p>
            <a:r>
              <a:rPr lang="en-US" sz="7200" dirty="0"/>
              <a:t>CLASS SESSIONS</a:t>
            </a:r>
            <a:endParaRPr lang="en-CA" sz="7200" dirty="0"/>
          </a:p>
        </p:txBody>
      </p:sp>
      <p:sp>
        <p:nvSpPr>
          <p:cNvPr id="3" name="Text Placeholder 2">
            <a:extLst>
              <a:ext uri="{FF2B5EF4-FFF2-40B4-BE49-F238E27FC236}">
                <a16:creationId xmlns:a16="http://schemas.microsoft.com/office/drawing/2014/main" id="{7A8D1798-3594-41DA-B413-3D2E912E5B87}"/>
              </a:ext>
            </a:extLst>
          </p:cNvPr>
          <p:cNvSpPr>
            <a:spLocks noGrp="1"/>
          </p:cNvSpPr>
          <p:nvPr>
            <p:ph type="body" sz="quarter" idx="10"/>
          </p:nvPr>
        </p:nvSpPr>
        <p:spPr/>
        <p:txBody>
          <a:bodyPr/>
          <a:lstStyle/>
          <a:p>
            <a:r>
              <a:rPr lang="en-US" dirty="0"/>
              <a:t>Intro &amp; Canon</a:t>
            </a:r>
          </a:p>
          <a:p>
            <a:r>
              <a:rPr lang="en-US" dirty="0"/>
              <a:t>Inspiration &amp; Authority</a:t>
            </a:r>
          </a:p>
          <a:p>
            <a:r>
              <a:rPr lang="en-US" dirty="0">
                <a:solidFill>
                  <a:schemeClr val="accent1">
                    <a:lumMod val="75000"/>
                  </a:schemeClr>
                </a:solidFill>
              </a:rPr>
              <a:t>Necessity &amp; Sufficiency</a:t>
            </a:r>
          </a:p>
          <a:p>
            <a:r>
              <a:rPr lang="en-US" dirty="0"/>
              <a:t>Clarity &amp; Interpretation</a:t>
            </a:r>
          </a:p>
          <a:p>
            <a:r>
              <a:rPr lang="en-CA" dirty="0"/>
              <a:t>Inerrancy &amp; Apologetic Challenges</a:t>
            </a:r>
          </a:p>
        </p:txBody>
      </p:sp>
      <p:sp>
        <p:nvSpPr>
          <p:cNvPr id="4" name="Text Placeholder 3">
            <a:extLst>
              <a:ext uri="{FF2B5EF4-FFF2-40B4-BE49-F238E27FC236}">
                <a16:creationId xmlns:a16="http://schemas.microsoft.com/office/drawing/2014/main" id="{2E6AB565-36C9-4B05-9B71-A0102DDD0F57}"/>
              </a:ext>
            </a:extLst>
          </p:cNvPr>
          <p:cNvSpPr>
            <a:spLocks noGrp="1"/>
          </p:cNvSpPr>
          <p:nvPr>
            <p:ph type="body" sz="quarter" idx="11"/>
          </p:nvPr>
        </p:nvSpPr>
        <p:spPr>
          <a:xfrm>
            <a:off x="795338" y="2979683"/>
            <a:ext cx="4641850" cy="1552630"/>
          </a:xfrm>
        </p:spPr>
        <p:txBody>
          <a:bodyPr/>
          <a:lstStyle/>
          <a:p>
            <a:r>
              <a:rPr lang="en-US" dirty="0"/>
              <a:t>OUTLINE OF TOPICS</a:t>
            </a:r>
            <a:endParaRPr lang="en-CA" dirty="0"/>
          </a:p>
        </p:txBody>
      </p:sp>
    </p:spTree>
    <p:extLst>
      <p:ext uri="{BB962C8B-B14F-4D97-AF65-F5344CB8AC3E}">
        <p14:creationId xmlns:p14="http://schemas.microsoft.com/office/powerpoint/2010/main" val="4161210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694B14-5720-4F9E-8085-093A3FA3DECD}"/>
              </a:ext>
            </a:extLst>
          </p:cNvPr>
          <p:cNvSpPr>
            <a:spLocks noGrp="1"/>
          </p:cNvSpPr>
          <p:nvPr>
            <p:ph type="body" sz="quarter" idx="10"/>
          </p:nvPr>
        </p:nvSpPr>
        <p:spPr/>
        <p:txBody>
          <a:bodyPr/>
          <a:lstStyle/>
          <a:p>
            <a:r>
              <a:rPr lang="en-CA" dirty="0"/>
              <a:t>If we are to talk about degrees of certainty of knowledge we have, then the knowledge we attain from Scripture would have the highest degree of certainty: if the word “certain” can be applied to any kind of human knowledge, it can be applied to this knowledge.</a:t>
            </a:r>
          </a:p>
        </p:txBody>
      </p:sp>
      <p:pic>
        <p:nvPicPr>
          <p:cNvPr id="9" name="Picture Placeholder 8" descr="A close up of a sign&#10;&#10;Description automatically generated">
            <a:extLst>
              <a:ext uri="{FF2B5EF4-FFF2-40B4-BE49-F238E27FC236}">
                <a16:creationId xmlns:a16="http://schemas.microsoft.com/office/drawing/2014/main" id="{D10ACC38-4839-4670-B063-2629775569D4}"/>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4507" b="27519"/>
          <a:stretch/>
        </p:blipFill>
        <p:spPr>
          <a:xfrm>
            <a:off x="446567" y="5656199"/>
            <a:ext cx="1238693" cy="1080403"/>
          </a:xfrm>
        </p:spPr>
      </p:pic>
      <p:sp>
        <p:nvSpPr>
          <p:cNvPr id="6" name="Text Placeholder 5">
            <a:extLst>
              <a:ext uri="{FF2B5EF4-FFF2-40B4-BE49-F238E27FC236}">
                <a16:creationId xmlns:a16="http://schemas.microsoft.com/office/drawing/2014/main" id="{64892EED-AA82-4C9E-B3C0-4D1202DFB79B}"/>
              </a:ext>
            </a:extLst>
          </p:cNvPr>
          <p:cNvSpPr>
            <a:spLocks noGrp="1"/>
          </p:cNvSpPr>
          <p:nvPr>
            <p:ph type="body" sz="quarter" idx="12"/>
          </p:nvPr>
        </p:nvSpPr>
        <p:spPr/>
        <p:txBody>
          <a:bodyPr/>
          <a:lstStyle/>
          <a:p>
            <a:r>
              <a:rPr lang="en-US" dirty="0"/>
              <a:t>Wayne Grudem</a:t>
            </a:r>
            <a:endParaRPr lang="en-CA" dirty="0"/>
          </a:p>
        </p:txBody>
      </p:sp>
      <p:sp>
        <p:nvSpPr>
          <p:cNvPr id="7" name="Text Placeholder 6">
            <a:extLst>
              <a:ext uri="{FF2B5EF4-FFF2-40B4-BE49-F238E27FC236}">
                <a16:creationId xmlns:a16="http://schemas.microsoft.com/office/drawing/2014/main" id="{FCE66C40-164B-4E1B-9D6C-9D8993E7663F}"/>
              </a:ext>
            </a:extLst>
          </p:cNvPr>
          <p:cNvSpPr>
            <a:spLocks noGrp="1"/>
          </p:cNvSpPr>
          <p:nvPr>
            <p:ph type="body" sz="quarter" idx="13"/>
          </p:nvPr>
        </p:nvSpPr>
        <p:spPr/>
        <p:txBody>
          <a:bodyPr/>
          <a:lstStyle/>
          <a:p>
            <a:r>
              <a:rPr lang="en-US" dirty="0"/>
              <a:t>SYSTEMATIC THEOLOGY, p.120</a:t>
            </a:r>
            <a:endParaRPr lang="en-CA" dirty="0"/>
          </a:p>
        </p:txBody>
      </p:sp>
    </p:spTree>
    <p:extLst>
      <p:ext uri="{BB962C8B-B14F-4D97-AF65-F5344CB8AC3E}">
        <p14:creationId xmlns:p14="http://schemas.microsoft.com/office/powerpoint/2010/main" val="4056245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B6D8C1-73A5-4512-8904-B3970B8C209E}"/>
              </a:ext>
            </a:extLst>
          </p:cNvPr>
          <p:cNvSpPr>
            <a:spLocks noGrp="1"/>
          </p:cNvSpPr>
          <p:nvPr>
            <p:ph type="title"/>
          </p:nvPr>
        </p:nvSpPr>
        <p:spPr/>
        <p:txBody>
          <a:bodyPr/>
          <a:lstStyle/>
          <a:p>
            <a:r>
              <a:rPr lang="en-US" dirty="0"/>
              <a:t>SCRIPTURE’S NECESSITY</a:t>
            </a:r>
            <a:endParaRPr lang="en-CA" dirty="0"/>
          </a:p>
        </p:txBody>
      </p:sp>
      <p:sp>
        <p:nvSpPr>
          <p:cNvPr id="5" name="Text Placeholder 4">
            <a:extLst>
              <a:ext uri="{FF2B5EF4-FFF2-40B4-BE49-F238E27FC236}">
                <a16:creationId xmlns:a16="http://schemas.microsoft.com/office/drawing/2014/main" id="{F46DCB96-8ADA-42F3-BABB-6B8F949F53BD}"/>
              </a:ext>
            </a:extLst>
          </p:cNvPr>
          <p:cNvSpPr>
            <a:spLocks noGrp="1"/>
          </p:cNvSpPr>
          <p:nvPr>
            <p:ph type="body" sz="quarter" idx="10"/>
          </p:nvPr>
        </p:nvSpPr>
        <p:spPr>
          <a:xfrm>
            <a:off x="7915711" y="1936012"/>
            <a:ext cx="3587176" cy="4077253"/>
          </a:xfrm>
        </p:spPr>
        <p:txBody>
          <a:bodyPr/>
          <a:lstStyle/>
          <a:p>
            <a:pPr>
              <a:buFont typeface="+mj-lt"/>
              <a:buAutoNum type="alphaUcPeriod"/>
            </a:pPr>
            <a:r>
              <a:rPr lang="en-US" dirty="0"/>
              <a:t>What the Bible is Necessary for</a:t>
            </a:r>
          </a:p>
          <a:p>
            <a:pPr>
              <a:buFont typeface="+mj-lt"/>
              <a:buAutoNum type="alphaUcPeriod"/>
            </a:pPr>
            <a:r>
              <a:rPr lang="en-US" dirty="0"/>
              <a:t>What the Bible is NOT Necessary for</a:t>
            </a:r>
          </a:p>
          <a:p>
            <a:pPr>
              <a:buFont typeface="+mj-lt"/>
              <a:buAutoNum type="alphaUcPeriod"/>
            </a:pPr>
            <a:r>
              <a:rPr lang="en-US" dirty="0"/>
              <a:t>General &amp; Special Revelation</a:t>
            </a:r>
          </a:p>
          <a:p>
            <a:pPr>
              <a:buFont typeface="+mj-lt"/>
              <a:buAutoNum type="alphaUcPeriod"/>
            </a:pPr>
            <a:r>
              <a:rPr lang="en-US" dirty="0"/>
              <a:t>Discussion</a:t>
            </a:r>
            <a:endParaRPr lang="en-CA" dirty="0"/>
          </a:p>
        </p:txBody>
      </p:sp>
      <p:sp>
        <p:nvSpPr>
          <p:cNvPr id="6" name="Text Placeholder 5">
            <a:extLst>
              <a:ext uri="{FF2B5EF4-FFF2-40B4-BE49-F238E27FC236}">
                <a16:creationId xmlns:a16="http://schemas.microsoft.com/office/drawing/2014/main" id="{0677C77D-348C-4728-AB18-EEBED220CEB4}"/>
              </a:ext>
            </a:extLst>
          </p:cNvPr>
          <p:cNvSpPr>
            <a:spLocks noGrp="1"/>
          </p:cNvSpPr>
          <p:nvPr>
            <p:ph type="body" sz="quarter" idx="11"/>
          </p:nvPr>
        </p:nvSpPr>
        <p:spPr>
          <a:xfrm>
            <a:off x="795669" y="2733187"/>
            <a:ext cx="4641850" cy="763588"/>
          </a:xfrm>
        </p:spPr>
        <p:txBody>
          <a:bodyPr/>
          <a:lstStyle/>
          <a:p>
            <a:r>
              <a:rPr lang="en-US" dirty="0"/>
              <a:t>Why do we need Scripture?</a:t>
            </a:r>
            <a:endParaRPr lang="en-CA" dirty="0"/>
          </a:p>
        </p:txBody>
      </p:sp>
      <p:sp>
        <p:nvSpPr>
          <p:cNvPr id="2" name="TextBox 1">
            <a:extLst>
              <a:ext uri="{FF2B5EF4-FFF2-40B4-BE49-F238E27FC236}">
                <a16:creationId xmlns:a16="http://schemas.microsoft.com/office/drawing/2014/main" id="{5AB98139-C138-41E4-B196-48A44D3BDE30}"/>
              </a:ext>
            </a:extLst>
          </p:cNvPr>
          <p:cNvSpPr txBox="1"/>
          <p:nvPr/>
        </p:nvSpPr>
        <p:spPr>
          <a:xfrm>
            <a:off x="8349778" y="679269"/>
            <a:ext cx="3046553" cy="585216"/>
          </a:xfrm>
          <a:prstGeom prst="rect">
            <a:avLst/>
          </a:prstGeom>
          <a:noFill/>
        </p:spPr>
        <p:txBody>
          <a:bodyPr wrap="square" rtlCol="0">
            <a:spAutoFit/>
          </a:bodyPr>
          <a:lstStyle/>
          <a:p>
            <a:endParaRPr lang="en-CA"/>
          </a:p>
        </p:txBody>
      </p:sp>
      <p:sp>
        <p:nvSpPr>
          <p:cNvPr id="3" name="TextBox 2">
            <a:extLst>
              <a:ext uri="{FF2B5EF4-FFF2-40B4-BE49-F238E27FC236}">
                <a16:creationId xmlns:a16="http://schemas.microsoft.com/office/drawing/2014/main" id="{1678E560-A006-4D6F-AF28-C785B50CB784}"/>
              </a:ext>
            </a:extLst>
          </p:cNvPr>
          <p:cNvSpPr txBox="1"/>
          <p:nvPr/>
        </p:nvSpPr>
        <p:spPr>
          <a:xfrm>
            <a:off x="7910306" y="1395780"/>
            <a:ext cx="3355348" cy="523220"/>
          </a:xfrm>
          <a:prstGeom prst="rect">
            <a:avLst/>
          </a:prstGeom>
          <a:noFill/>
        </p:spPr>
        <p:txBody>
          <a:bodyPr wrap="square" rtlCol="0">
            <a:spAutoFit/>
          </a:bodyPr>
          <a:lstStyle/>
          <a:p>
            <a:r>
              <a:rPr lang="en-US" sz="2800" b="1" dirty="0">
                <a:solidFill>
                  <a:schemeClr val="accent1">
                    <a:lumMod val="75000"/>
                  </a:schemeClr>
                </a:solidFill>
                <a:effectLst>
                  <a:outerShdw blurRad="38100" dist="38100" dir="2700000" algn="tl">
                    <a:srgbClr val="000000">
                      <a:alpha val="43137"/>
                    </a:srgbClr>
                  </a:outerShdw>
                </a:effectLst>
                <a:latin typeface="+mj-lt"/>
              </a:rPr>
              <a:t>SECTION OUTLINE</a:t>
            </a:r>
            <a:endParaRPr lang="en-CA" sz="2800" b="1" dirty="0">
              <a:solidFill>
                <a:schemeClr val="accent1">
                  <a:lumMod val="75000"/>
                </a:schemeClr>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36771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74604B-8D89-4E64-827A-F88420BC394F}"/>
              </a:ext>
            </a:extLst>
          </p:cNvPr>
          <p:cNvSpPr>
            <a:spLocks noGrp="1"/>
          </p:cNvSpPr>
          <p:nvPr>
            <p:ph type="body" sz="quarter" idx="10"/>
          </p:nvPr>
        </p:nvSpPr>
        <p:spPr/>
        <p:txBody>
          <a:bodyPr/>
          <a:lstStyle/>
          <a:p>
            <a:pPr algn="ctr"/>
            <a:r>
              <a:rPr lang="en-CA" sz="4000" b="0" dirty="0">
                <a:latin typeface="+mj-lt"/>
              </a:rPr>
              <a:t>“The necessity of Scripture means that the Bible </a:t>
            </a:r>
            <a:r>
              <a:rPr lang="en-CA" sz="4000" b="0" u="sng" dirty="0">
                <a:latin typeface="+mj-lt"/>
              </a:rPr>
              <a:t>is necessary for </a:t>
            </a:r>
            <a:r>
              <a:rPr lang="en-CA" sz="4000" b="0" dirty="0">
                <a:latin typeface="+mj-lt"/>
              </a:rPr>
              <a:t>knowing the gospel, for maintaining spiritual life, and for knowing God’s will, but </a:t>
            </a:r>
            <a:r>
              <a:rPr lang="en-CA" sz="4000" b="0" u="sng" dirty="0">
                <a:latin typeface="+mj-lt"/>
              </a:rPr>
              <a:t>is not necessary for </a:t>
            </a:r>
            <a:r>
              <a:rPr lang="en-CA" sz="4000" b="0" dirty="0">
                <a:latin typeface="+mj-lt"/>
              </a:rPr>
              <a:t>knowing that God exists or for knowing something about God’s character and moral laws.”</a:t>
            </a:r>
          </a:p>
          <a:p>
            <a:pPr algn="ctr"/>
            <a:r>
              <a:rPr lang="en-CA" b="0" dirty="0"/>
              <a:t>(Wayne A. Grudem, Systematic Theology, 116)</a:t>
            </a:r>
          </a:p>
        </p:txBody>
      </p:sp>
      <p:sp>
        <p:nvSpPr>
          <p:cNvPr id="5" name="Title 4">
            <a:extLst>
              <a:ext uri="{FF2B5EF4-FFF2-40B4-BE49-F238E27FC236}">
                <a16:creationId xmlns:a16="http://schemas.microsoft.com/office/drawing/2014/main" id="{E229B941-78F0-4EA1-9F1B-A174B0A32A9C}"/>
              </a:ext>
            </a:extLst>
          </p:cNvPr>
          <p:cNvSpPr>
            <a:spLocks noGrp="1"/>
          </p:cNvSpPr>
          <p:nvPr>
            <p:ph type="title"/>
          </p:nvPr>
        </p:nvSpPr>
        <p:spPr/>
        <p:txBody>
          <a:bodyPr/>
          <a:lstStyle/>
          <a:p>
            <a:r>
              <a:rPr lang="en-US" dirty="0"/>
              <a:t>DEFINITION</a:t>
            </a:r>
            <a:endParaRPr lang="en-CA" dirty="0"/>
          </a:p>
        </p:txBody>
      </p:sp>
    </p:spTree>
    <p:extLst>
      <p:ext uri="{BB962C8B-B14F-4D97-AF65-F5344CB8AC3E}">
        <p14:creationId xmlns:p14="http://schemas.microsoft.com/office/powerpoint/2010/main" val="256768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694B14-5720-4F9E-8085-093A3FA3DECD}"/>
              </a:ext>
            </a:extLst>
          </p:cNvPr>
          <p:cNvSpPr>
            <a:spLocks noGrp="1"/>
          </p:cNvSpPr>
          <p:nvPr>
            <p:ph type="body" sz="quarter" idx="10"/>
          </p:nvPr>
        </p:nvSpPr>
        <p:spPr/>
        <p:txBody>
          <a:bodyPr/>
          <a:lstStyle/>
          <a:p>
            <a:r>
              <a:rPr lang="en-CA" dirty="0"/>
              <a:t>What about people who do not read the Bible? Can they obtain any knowledge of God? Can they know anything about his laws? Yes, without the Bible SOME knowledge of God is possible, even if it is not absolutely CERTAIN knowledge.</a:t>
            </a:r>
          </a:p>
        </p:txBody>
      </p:sp>
      <p:pic>
        <p:nvPicPr>
          <p:cNvPr id="9" name="Picture Placeholder 8" descr="A close up of a sign&#10;&#10;Description automatically generated">
            <a:extLst>
              <a:ext uri="{FF2B5EF4-FFF2-40B4-BE49-F238E27FC236}">
                <a16:creationId xmlns:a16="http://schemas.microsoft.com/office/drawing/2014/main" id="{D10ACC38-4839-4670-B063-2629775569D4}"/>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4507" b="27519"/>
          <a:stretch/>
        </p:blipFill>
        <p:spPr>
          <a:xfrm>
            <a:off x="446567" y="5656199"/>
            <a:ext cx="1238693" cy="1080403"/>
          </a:xfrm>
        </p:spPr>
      </p:pic>
      <p:sp>
        <p:nvSpPr>
          <p:cNvPr id="6" name="Text Placeholder 5">
            <a:extLst>
              <a:ext uri="{FF2B5EF4-FFF2-40B4-BE49-F238E27FC236}">
                <a16:creationId xmlns:a16="http://schemas.microsoft.com/office/drawing/2014/main" id="{64892EED-AA82-4C9E-B3C0-4D1202DFB79B}"/>
              </a:ext>
            </a:extLst>
          </p:cNvPr>
          <p:cNvSpPr>
            <a:spLocks noGrp="1"/>
          </p:cNvSpPr>
          <p:nvPr>
            <p:ph type="body" sz="quarter" idx="12"/>
          </p:nvPr>
        </p:nvSpPr>
        <p:spPr/>
        <p:txBody>
          <a:bodyPr/>
          <a:lstStyle/>
          <a:p>
            <a:r>
              <a:rPr lang="en-US" dirty="0"/>
              <a:t>Wayne Grudem</a:t>
            </a:r>
            <a:endParaRPr lang="en-CA" dirty="0"/>
          </a:p>
        </p:txBody>
      </p:sp>
      <p:sp>
        <p:nvSpPr>
          <p:cNvPr id="7" name="Text Placeholder 6">
            <a:extLst>
              <a:ext uri="{FF2B5EF4-FFF2-40B4-BE49-F238E27FC236}">
                <a16:creationId xmlns:a16="http://schemas.microsoft.com/office/drawing/2014/main" id="{FCE66C40-164B-4E1B-9D6C-9D8993E7663F}"/>
              </a:ext>
            </a:extLst>
          </p:cNvPr>
          <p:cNvSpPr>
            <a:spLocks noGrp="1"/>
          </p:cNvSpPr>
          <p:nvPr>
            <p:ph type="body" sz="quarter" idx="13"/>
          </p:nvPr>
        </p:nvSpPr>
        <p:spPr/>
        <p:txBody>
          <a:bodyPr/>
          <a:lstStyle/>
          <a:p>
            <a:r>
              <a:rPr lang="en-US" dirty="0"/>
              <a:t>SYSTEMATIC THEOLOGY, p.121</a:t>
            </a:r>
            <a:endParaRPr lang="en-CA" dirty="0"/>
          </a:p>
        </p:txBody>
      </p:sp>
    </p:spTree>
    <p:extLst>
      <p:ext uri="{BB962C8B-B14F-4D97-AF65-F5344CB8AC3E}">
        <p14:creationId xmlns:p14="http://schemas.microsoft.com/office/powerpoint/2010/main" val="1838792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531D1CD-5F29-4B47-881D-5710FA6BE56B}"/>
              </a:ext>
            </a:extLst>
          </p:cNvPr>
          <p:cNvSpPr>
            <a:spLocks noGrp="1"/>
          </p:cNvSpPr>
          <p:nvPr>
            <p:ph type="body" sz="quarter" idx="10"/>
          </p:nvPr>
        </p:nvSpPr>
        <p:spPr/>
        <p:txBody>
          <a:bodyPr/>
          <a:lstStyle/>
          <a:p>
            <a:pPr marL="571500" indent="-571500">
              <a:buAutoNum type="romanUcPeriod"/>
            </a:pPr>
            <a:r>
              <a:rPr lang="en-US" sz="3200" dirty="0">
                <a:solidFill>
                  <a:schemeClr val="accent1">
                    <a:lumMod val="75000"/>
                  </a:schemeClr>
                </a:solidFill>
                <a:effectLst>
                  <a:outerShdw blurRad="38100" dist="38100" dir="2700000" algn="tl">
                    <a:srgbClr val="000000">
                      <a:alpha val="43137"/>
                    </a:srgbClr>
                  </a:outerShdw>
                </a:effectLst>
              </a:rPr>
              <a:t>Knowing that God Exists</a:t>
            </a:r>
            <a:endParaRPr lang="en-CA" sz="3200" dirty="0">
              <a:solidFill>
                <a:schemeClr val="accent1">
                  <a:lumMod val="75000"/>
                </a:schemeClr>
              </a:solidFill>
              <a:effectLst>
                <a:outerShdw blurRad="38100" dist="38100" dir="2700000" algn="tl">
                  <a:srgbClr val="000000">
                    <a:alpha val="43137"/>
                  </a:srgbClr>
                </a:outerShdw>
              </a:effectLst>
            </a:endParaRPr>
          </a:p>
        </p:txBody>
      </p:sp>
      <p:sp>
        <p:nvSpPr>
          <p:cNvPr id="4" name="Title 3">
            <a:extLst>
              <a:ext uri="{FF2B5EF4-FFF2-40B4-BE49-F238E27FC236}">
                <a16:creationId xmlns:a16="http://schemas.microsoft.com/office/drawing/2014/main" id="{F9DA70DF-ECAC-4958-9327-DEF0AD712BC6}"/>
              </a:ext>
            </a:extLst>
          </p:cNvPr>
          <p:cNvSpPr>
            <a:spLocks noGrp="1"/>
          </p:cNvSpPr>
          <p:nvPr>
            <p:ph type="title"/>
          </p:nvPr>
        </p:nvSpPr>
        <p:spPr/>
        <p:txBody>
          <a:bodyPr/>
          <a:lstStyle/>
          <a:p>
            <a:r>
              <a:rPr lang="en-US" sz="4400" dirty="0"/>
              <a:t>B. THE BIBLE IS NOT NECESSARY FOR:</a:t>
            </a:r>
            <a:endParaRPr lang="en-CA" sz="4400" dirty="0"/>
          </a:p>
        </p:txBody>
      </p:sp>
    </p:spTree>
    <p:extLst>
      <p:ext uri="{BB962C8B-B14F-4D97-AF65-F5344CB8AC3E}">
        <p14:creationId xmlns:p14="http://schemas.microsoft.com/office/powerpoint/2010/main" val="3956008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87E6577-9623-483B-80B3-04EA5657EF4B}"/>
              </a:ext>
            </a:extLst>
          </p:cNvPr>
          <p:cNvSpPr>
            <a:spLocks noGrp="1"/>
          </p:cNvSpPr>
          <p:nvPr>
            <p:ph type="body" sz="quarter" idx="10"/>
          </p:nvPr>
        </p:nvSpPr>
        <p:spPr/>
        <p:txBody>
          <a:bodyPr/>
          <a:lstStyle/>
          <a:p>
            <a:r>
              <a:rPr lang="en-CA" dirty="0"/>
              <a:t>“</a:t>
            </a:r>
            <a:r>
              <a:rPr lang="en-CA" i="1" dirty="0"/>
              <a:t>The heavens are telling the glory of God</a:t>
            </a:r>
            <a:r>
              <a:rPr lang="en-CA" dirty="0"/>
              <a:t>; and the firmament proclaims his handiwork”</a:t>
            </a:r>
          </a:p>
        </p:txBody>
      </p:sp>
      <p:sp>
        <p:nvSpPr>
          <p:cNvPr id="4" name="Title 3">
            <a:extLst>
              <a:ext uri="{FF2B5EF4-FFF2-40B4-BE49-F238E27FC236}">
                <a16:creationId xmlns:a16="http://schemas.microsoft.com/office/drawing/2014/main" id="{BE340D71-7EA7-4178-806F-EDF426E9BAF1}"/>
              </a:ext>
            </a:extLst>
          </p:cNvPr>
          <p:cNvSpPr>
            <a:spLocks noGrp="1"/>
          </p:cNvSpPr>
          <p:nvPr>
            <p:ph type="title"/>
          </p:nvPr>
        </p:nvSpPr>
        <p:spPr/>
        <p:txBody>
          <a:bodyPr/>
          <a:lstStyle/>
          <a:p>
            <a:r>
              <a:rPr lang="en-US" dirty="0"/>
              <a:t>Psalm 19:1</a:t>
            </a:r>
            <a:endParaRPr lang="en-CA" dirty="0"/>
          </a:p>
        </p:txBody>
      </p:sp>
    </p:spTree>
    <p:extLst>
      <p:ext uri="{BB962C8B-B14F-4D97-AF65-F5344CB8AC3E}">
        <p14:creationId xmlns:p14="http://schemas.microsoft.com/office/powerpoint/2010/main" val="2964515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87E6577-9623-483B-80B3-04EA5657EF4B}"/>
              </a:ext>
            </a:extLst>
          </p:cNvPr>
          <p:cNvSpPr>
            <a:spLocks noGrp="1"/>
          </p:cNvSpPr>
          <p:nvPr>
            <p:ph type="body" sz="quarter" idx="10"/>
          </p:nvPr>
        </p:nvSpPr>
        <p:spPr/>
        <p:txBody>
          <a:bodyPr/>
          <a:lstStyle/>
          <a:p>
            <a:r>
              <a:rPr lang="en-CA" dirty="0"/>
              <a:t>For </a:t>
            </a:r>
            <a:r>
              <a:rPr lang="en-CA" i="1" u="sng" dirty="0"/>
              <a:t>what can be known about God is plain </a:t>
            </a:r>
            <a:r>
              <a:rPr lang="en-CA" i="1" dirty="0"/>
              <a:t>to them </a:t>
            </a:r>
            <a:r>
              <a:rPr lang="en-CA" dirty="0"/>
              <a:t>because God has shown it to them. Ever since the creation of the world his invisible nature namely, his eternal power and deity, </a:t>
            </a:r>
            <a:r>
              <a:rPr lang="en-CA" i="1" u="sng" dirty="0"/>
              <a:t>has been clearly perceived in the things that have been made</a:t>
            </a:r>
            <a:r>
              <a:rPr lang="en-CA" dirty="0"/>
              <a:t>. So they are without excuse; for although </a:t>
            </a:r>
            <a:r>
              <a:rPr lang="en-CA" i="1" u="sng" dirty="0"/>
              <a:t>they knew God </a:t>
            </a:r>
            <a:r>
              <a:rPr lang="en-CA" dirty="0"/>
              <a:t>they did not honor him as God or give thanks to him, but they became futile in their thinking and their senseless minds were darkened.</a:t>
            </a:r>
          </a:p>
        </p:txBody>
      </p:sp>
      <p:sp>
        <p:nvSpPr>
          <p:cNvPr id="4" name="Title 3">
            <a:extLst>
              <a:ext uri="{FF2B5EF4-FFF2-40B4-BE49-F238E27FC236}">
                <a16:creationId xmlns:a16="http://schemas.microsoft.com/office/drawing/2014/main" id="{BE340D71-7EA7-4178-806F-EDF426E9BAF1}"/>
              </a:ext>
            </a:extLst>
          </p:cNvPr>
          <p:cNvSpPr>
            <a:spLocks noGrp="1"/>
          </p:cNvSpPr>
          <p:nvPr>
            <p:ph type="title"/>
          </p:nvPr>
        </p:nvSpPr>
        <p:spPr/>
        <p:txBody>
          <a:bodyPr/>
          <a:lstStyle/>
          <a:p>
            <a:r>
              <a:rPr lang="en-US" dirty="0"/>
              <a:t>Romans 1:19-21</a:t>
            </a:r>
            <a:endParaRPr lang="en-CA" dirty="0"/>
          </a:p>
        </p:txBody>
      </p:sp>
    </p:spTree>
    <p:extLst>
      <p:ext uri="{BB962C8B-B14F-4D97-AF65-F5344CB8AC3E}">
        <p14:creationId xmlns:p14="http://schemas.microsoft.com/office/powerpoint/2010/main" val="2874089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531D1CD-5F29-4B47-881D-5710FA6BE56B}"/>
              </a:ext>
            </a:extLst>
          </p:cNvPr>
          <p:cNvSpPr>
            <a:spLocks noGrp="1"/>
          </p:cNvSpPr>
          <p:nvPr>
            <p:ph type="body" sz="quarter" idx="10"/>
          </p:nvPr>
        </p:nvSpPr>
        <p:spPr/>
        <p:txBody>
          <a:bodyPr/>
          <a:lstStyle/>
          <a:p>
            <a:pPr marL="571500" indent="-571500">
              <a:buFont typeface="+mj-lt"/>
              <a:buAutoNum type="romanUcPeriod"/>
            </a:pPr>
            <a:r>
              <a:rPr lang="en-US" sz="3200" dirty="0">
                <a:solidFill>
                  <a:schemeClr val="accent1">
                    <a:lumMod val="75000"/>
                  </a:schemeClr>
                </a:solidFill>
                <a:effectLst>
                  <a:outerShdw blurRad="38100" dist="38100" dir="2700000" algn="tl">
                    <a:srgbClr val="000000">
                      <a:alpha val="43137"/>
                    </a:srgbClr>
                  </a:outerShdw>
                </a:effectLst>
              </a:rPr>
              <a:t>Knowing that God Exists</a:t>
            </a:r>
          </a:p>
          <a:p>
            <a:pPr marL="571500" indent="-571500">
              <a:buFont typeface="+mj-lt"/>
              <a:buAutoNum type="romanUcPeriod"/>
            </a:pPr>
            <a:r>
              <a:rPr lang="en-CA" sz="3200" dirty="0">
                <a:solidFill>
                  <a:schemeClr val="accent1">
                    <a:lumMod val="75000"/>
                  </a:schemeClr>
                </a:solidFill>
                <a:effectLst>
                  <a:outerShdw blurRad="38100" dist="38100" dir="2700000" algn="tl">
                    <a:srgbClr val="000000">
                      <a:alpha val="43137"/>
                    </a:srgbClr>
                  </a:outerShdw>
                </a:effectLst>
              </a:rPr>
              <a:t>Knowing Something About God’s Character and Moral Laws</a:t>
            </a:r>
            <a:endParaRPr lang="en-US" sz="3200" dirty="0">
              <a:solidFill>
                <a:schemeClr val="accent1">
                  <a:lumMod val="75000"/>
                </a:schemeClr>
              </a:solidFill>
              <a:effectLst>
                <a:outerShdw blurRad="38100" dist="38100" dir="2700000" algn="tl">
                  <a:srgbClr val="000000">
                    <a:alpha val="43137"/>
                  </a:srgbClr>
                </a:outerShdw>
              </a:effectLst>
            </a:endParaRPr>
          </a:p>
        </p:txBody>
      </p:sp>
      <p:sp>
        <p:nvSpPr>
          <p:cNvPr id="4" name="Title 3">
            <a:extLst>
              <a:ext uri="{FF2B5EF4-FFF2-40B4-BE49-F238E27FC236}">
                <a16:creationId xmlns:a16="http://schemas.microsoft.com/office/drawing/2014/main" id="{F9DA70DF-ECAC-4958-9327-DEF0AD712BC6}"/>
              </a:ext>
            </a:extLst>
          </p:cNvPr>
          <p:cNvSpPr>
            <a:spLocks noGrp="1"/>
          </p:cNvSpPr>
          <p:nvPr>
            <p:ph type="title"/>
          </p:nvPr>
        </p:nvSpPr>
        <p:spPr/>
        <p:txBody>
          <a:bodyPr/>
          <a:lstStyle/>
          <a:p>
            <a:r>
              <a:rPr lang="en-US" sz="4400" dirty="0"/>
              <a:t>B. THE BIBLE IS NOT NECESSARY FOR:</a:t>
            </a:r>
            <a:endParaRPr lang="en-CA" sz="4400" dirty="0"/>
          </a:p>
        </p:txBody>
      </p:sp>
    </p:spTree>
    <p:extLst>
      <p:ext uri="{BB962C8B-B14F-4D97-AF65-F5344CB8AC3E}">
        <p14:creationId xmlns:p14="http://schemas.microsoft.com/office/powerpoint/2010/main" val="18707164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A714454-9963-4A73-8949-7B3062F322D5}"/>
              </a:ext>
            </a:extLst>
          </p:cNvPr>
          <p:cNvSpPr>
            <a:spLocks noGrp="1"/>
          </p:cNvSpPr>
          <p:nvPr>
            <p:ph type="body" sz="quarter" idx="10"/>
          </p:nvPr>
        </p:nvSpPr>
        <p:spPr/>
        <p:txBody>
          <a:bodyPr/>
          <a:lstStyle/>
          <a:p>
            <a:r>
              <a:rPr lang="en-CA" dirty="0"/>
              <a:t>When Gentiles who have not the law do by nature what the law requires, they are a law to themselves, even though they do not have the law. They show that </a:t>
            </a:r>
            <a:r>
              <a:rPr lang="en-CA" u="sng" dirty="0"/>
              <a:t>what the law requires is written on their hearts </a:t>
            </a:r>
            <a:r>
              <a:rPr lang="en-CA" dirty="0"/>
              <a:t>while their conscience also bears witness and their conflicting thoughts accuse or perhaps excuse them …”</a:t>
            </a:r>
          </a:p>
        </p:txBody>
      </p:sp>
      <p:sp>
        <p:nvSpPr>
          <p:cNvPr id="4" name="Title 3">
            <a:extLst>
              <a:ext uri="{FF2B5EF4-FFF2-40B4-BE49-F238E27FC236}">
                <a16:creationId xmlns:a16="http://schemas.microsoft.com/office/drawing/2014/main" id="{3A8B33AB-4058-4FF8-B516-E6CE3DB63B4D}"/>
              </a:ext>
            </a:extLst>
          </p:cNvPr>
          <p:cNvSpPr>
            <a:spLocks noGrp="1"/>
          </p:cNvSpPr>
          <p:nvPr>
            <p:ph type="title"/>
          </p:nvPr>
        </p:nvSpPr>
        <p:spPr/>
        <p:txBody>
          <a:bodyPr/>
          <a:lstStyle/>
          <a:p>
            <a:r>
              <a:rPr lang="en-US" dirty="0"/>
              <a:t>Romans 2:14-15</a:t>
            </a:r>
            <a:endParaRPr lang="en-CA" dirty="0"/>
          </a:p>
        </p:txBody>
      </p:sp>
    </p:spTree>
    <p:extLst>
      <p:ext uri="{BB962C8B-B14F-4D97-AF65-F5344CB8AC3E}">
        <p14:creationId xmlns:p14="http://schemas.microsoft.com/office/powerpoint/2010/main" val="4109194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694B14-5720-4F9E-8085-093A3FA3DECD}"/>
              </a:ext>
            </a:extLst>
          </p:cNvPr>
          <p:cNvSpPr>
            <a:spLocks noGrp="1"/>
          </p:cNvSpPr>
          <p:nvPr>
            <p:ph type="body" sz="quarter" idx="10"/>
          </p:nvPr>
        </p:nvSpPr>
        <p:spPr/>
        <p:txBody>
          <a:bodyPr/>
          <a:lstStyle/>
          <a:p>
            <a:r>
              <a:rPr lang="en-CA" dirty="0"/>
              <a:t>Without the Bible SOME knowledge of God is possible, even if it is not absolutely CERTAIN knowledge.</a:t>
            </a:r>
          </a:p>
        </p:txBody>
      </p:sp>
      <p:pic>
        <p:nvPicPr>
          <p:cNvPr id="9" name="Picture Placeholder 8" descr="A close up of a sign&#10;&#10;Description automatically generated">
            <a:extLst>
              <a:ext uri="{FF2B5EF4-FFF2-40B4-BE49-F238E27FC236}">
                <a16:creationId xmlns:a16="http://schemas.microsoft.com/office/drawing/2014/main" id="{D10ACC38-4839-4670-B063-2629775569D4}"/>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4507" b="27519"/>
          <a:stretch/>
        </p:blipFill>
        <p:spPr>
          <a:xfrm>
            <a:off x="446567" y="5656199"/>
            <a:ext cx="1238693" cy="1080403"/>
          </a:xfrm>
        </p:spPr>
      </p:pic>
      <p:sp>
        <p:nvSpPr>
          <p:cNvPr id="6" name="Text Placeholder 5">
            <a:extLst>
              <a:ext uri="{FF2B5EF4-FFF2-40B4-BE49-F238E27FC236}">
                <a16:creationId xmlns:a16="http://schemas.microsoft.com/office/drawing/2014/main" id="{64892EED-AA82-4C9E-B3C0-4D1202DFB79B}"/>
              </a:ext>
            </a:extLst>
          </p:cNvPr>
          <p:cNvSpPr>
            <a:spLocks noGrp="1"/>
          </p:cNvSpPr>
          <p:nvPr>
            <p:ph type="body" sz="quarter" idx="12"/>
          </p:nvPr>
        </p:nvSpPr>
        <p:spPr/>
        <p:txBody>
          <a:bodyPr/>
          <a:lstStyle/>
          <a:p>
            <a:r>
              <a:rPr lang="en-US" dirty="0"/>
              <a:t>Wayne Grudem</a:t>
            </a:r>
            <a:endParaRPr lang="en-CA" dirty="0"/>
          </a:p>
        </p:txBody>
      </p:sp>
      <p:sp>
        <p:nvSpPr>
          <p:cNvPr id="7" name="Text Placeholder 6">
            <a:extLst>
              <a:ext uri="{FF2B5EF4-FFF2-40B4-BE49-F238E27FC236}">
                <a16:creationId xmlns:a16="http://schemas.microsoft.com/office/drawing/2014/main" id="{FCE66C40-164B-4E1B-9D6C-9D8993E7663F}"/>
              </a:ext>
            </a:extLst>
          </p:cNvPr>
          <p:cNvSpPr>
            <a:spLocks noGrp="1"/>
          </p:cNvSpPr>
          <p:nvPr>
            <p:ph type="body" sz="quarter" idx="13"/>
          </p:nvPr>
        </p:nvSpPr>
        <p:spPr/>
        <p:txBody>
          <a:bodyPr/>
          <a:lstStyle/>
          <a:p>
            <a:r>
              <a:rPr lang="en-US" dirty="0"/>
              <a:t>SYSTEMATIC THEOLOGY, p.121</a:t>
            </a:r>
            <a:endParaRPr lang="en-CA" dirty="0"/>
          </a:p>
        </p:txBody>
      </p:sp>
    </p:spTree>
    <p:extLst>
      <p:ext uri="{BB962C8B-B14F-4D97-AF65-F5344CB8AC3E}">
        <p14:creationId xmlns:p14="http://schemas.microsoft.com/office/powerpoint/2010/main" val="1408007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DE0B5-FC6F-B149-8126-43E06265B614}"/>
              </a:ext>
            </a:extLst>
          </p:cNvPr>
          <p:cNvSpPr>
            <a:spLocks noGrp="1"/>
          </p:cNvSpPr>
          <p:nvPr>
            <p:ph type="title"/>
          </p:nvPr>
        </p:nvSpPr>
        <p:spPr>
          <a:xfrm>
            <a:off x="0" y="2544783"/>
            <a:ext cx="12192000" cy="884217"/>
          </a:xfrm>
        </p:spPr>
        <p:txBody>
          <a:bodyPr/>
          <a:lstStyle/>
          <a:p>
            <a:pPr algn="ctr"/>
            <a:r>
              <a:rPr lang="en-US" dirty="0"/>
              <a:t>IS THE BIBLE NECESSARY?</a:t>
            </a:r>
          </a:p>
        </p:txBody>
      </p:sp>
      <p:sp>
        <p:nvSpPr>
          <p:cNvPr id="5" name="Text Placeholder 4">
            <a:extLst>
              <a:ext uri="{FF2B5EF4-FFF2-40B4-BE49-F238E27FC236}">
                <a16:creationId xmlns:a16="http://schemas.microsoft.com/office/drawing/2014/main" id="{E69F5D7F-AEFA-6A48-A3CC-981AAB64A484}"/>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7967759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B6D8C1-73A5-4512-8904-B3970B8C209E}"/>
              </a:ext>
            </a:extLst>
          </p:cNvPr>
          <p:cNvSpPr>
            <a:spLocks noGrp="1"/>
          </p:cNvSpPr>
          <p:nvPr>
            <p:ph type="title"/>
          </p:nvPr>
        </p:nvSpPr>
        <p:spPr/>
        <p:txBody>
          <a:bodyPr/>
          <a:lstStyle/>
          <a:p>
            <a:r>
              <a:rPr lang="en-US" dirty="0"/>
              <a:t>SCRIPTURE’S NECESSITY</a:t>
            </a:r>
            <a:endParaRPr lang="en-CA" dirty="0"/>
          </a:p>
        </p:txBody>
      </p:sp>
      <p:sp>
        <p:nvSpPr>
          <p:cNvPr id="5" name="Text Placeholder 4">
            <a:extLst>
              <a:ext uri="{FF2B5EF4-FFF2-40B4-BE49-F238E27FC236}">
                <a16:creationId xmlns:a16="http://schemas.microsoft.com/office/drawing/2014/main" id="{F46DCB96-8ADA-42F3-BABB-6B8F949F53BD}"/>
              </a:ext>
            </a:extLst>
          </p:cNvPr>
          <p:cNvSpPr>
            <a:spLocks noGrp="1"/>
          </p:cNvSpPr>
          <p:nvPr>
            <p:ph type="body" sz="quarter" idx="10"/>
          </p:nvPr>
        </p:nvSpPr>
        <p:spPr>
          <a:xfrm>
            <a:off x="7915711" y="1936012"/>
            <a:ext cx="3587176" cy="4077253"/>
          </a:xfrm>
        </p:spPr>
        <p:txBody>
          <a:bodyPr/>
          <a:lstStyle/>
          <a:p>
            <a:pPr>
              <a:buFont typeface="+mj-lt"/>
              <a:buAutoNum type="alphaUcPeriod"/>
            </a:pPr>
            <a:r>
              <a:rPr lang="en-US" dirty="0"/>
              <a:t>What the Bible is Necessary for</a:t>
            </a:r>
          </a:p>
          <a:p>
            <a:pPr>
              <a:buFont typeface="+mj-lt"/>
              <a:buAutoNum type="alphaUcPeriod"/>
            </a:pPr>
            <a:r>
              <a:rPr lang="en-US" dirty="0"/>
              <a:t>What the Bible is NOT Necessary for</a:t>
            </a:r>
          </a:p>
          <a:p>
            <a:pPr>
              <a:buFont typeface="+mj-lt"/>
              <a:buAutoNum type="alphaUcPeriod"/>
            </a:pPr>
            <a:r>
              <a:rPr lang="en-US" dirty="0"/>
              <a:t>General &amp; Special Revelation</a:t>
            </a:r>
          </a:p>
          <a:p>
            <a:pPr>
              <a:buFont typeface="+mj-lt"/>
              <a:buAutoNum type="alphaUcPeriod"/>
            </a:pPr>
            <a:r>
              <a:rPr lang="en-US" dirty="0"/>
              <a:t>Discussion</a:t>
            </a:r>
            <a:endParaRPr lang="en-CA" dirty="0"/>
          </a:p>
        </p:txBody>
      </p:sp>
      <p:sp>
        <p:nvSpPr>
          <p:cNvPr id="6" name="Text Placeholder 5">
            <a:extLst>
              <a:ext uri="{FF2B5EF4-FFF2-40B4-BE49-F238E27FC236}">
                <a16:creationId xmlns:a16="http://schemas.microsoft.com/office/drawing/2014/main" id="{0677C77D-348C-4728-AB18-EEBED220CEB4}"/>
              </a:ext>
            </a:extLst>
          </p:cNvPr>
          <p:cNvSpPr>
            <a:spLocks noGrp="1"/>
          </p:cNvSpPr>
          <p:nvPr>
            <p:ph type="body" sz="quarter" idx="11"/>
          </p:nvPr>
        </p:nvSpPr>
        <p:spPr>
          <a:xfrm>
            <a:off x="795669" y="2733187"/>
            <a:ext cx="4641850" cy="763588"/>
          </a:xfrm>
        </p:spPr>
        <p:txBody>
          <a:bodyPr/>
          <a:lstStyle/>
          <a:p>
            <a:r>
              <a:rPr lang="en-US" dirty="0"/>
              <a:t>Why do we need Scripture?</a:t>
            </a:r>
            <a:endParaRPr lang="en-CA" dirty="0"/>
          </a:p>
        </p:txBody>
      </p:sp>
      <p:sp>
        <p:nvSpPr>
          <p:cNvPr id="2" name="TextBox 1">
            <a:extLst>
              <a:ext uri="{FF2B5EF4-FFF2-40B4-BE49-F238E27FC236}">
                <a16:creationId xmlns:a16="http://schemas.microsoft.com/office/drawing/2014/main" id="{5AB98139-C138-41E4-B196-48A44D3BDE30}"/>
              </a:ext>
            </a:extLst>
          </p:cNvPr>
          <p:cNvSpPr txBox="1"/>
          <p:nvPr/>
        </p:nvSpPr>
        <p:spPr>
          <a:xfrm>
            <a:off x="8349778" y="679269"/>
            <a:ext cx="3046553" cy="585216"/>
          </a:xfrm>
          <a:prstGeom prst="rect">
            <a:avLst/>
          </a:prstGeom>
          <a:noFill/>
        </p:spPr>
        <p:txBody>
          <a:bodyPr wrap="square" rtlCol="0">
            <a:spAutoFit/>
          </a:bodyPr>
          <a:lstStyle/>
          <a:p>
            <a:endParaRPr lang="en-CA"/>
          </a:p>
        </p:txBody>
      </p:sp>
      <p:sp>
        <p:nvSpPr>
          <p:cNvPr id="3" name="TextBox 2">
            <a:extLst>
              <a:ext uri="{FF2B5EF4-FFF2-40B4-BE49-F238E27FC236}">
                <a16:creationId xmlns:a16="http://schemas.microsoft.com/office/drawing/2014/main" id="{1678E560-A006-4D6F-AF28-C785B50CB784}"/>
              </a:ext>
            </a:extLst>
          </p:cNvPr>
          <p:cNvSpPr txBox="1"/>
          <p:nvPr/>
        </p:nvSpPr>
        <p:spPr>
          <a:xfrm>
            <a:off x="7910306" y="1395780"/>
            <a:ext cx="3355348" cy="523220"/>
          </a:xfrm>
          <a:prstGeom prst="rect">
            <a:avLst/>
          </a:prstGeom>
          <a:noFill/>
        </p:spPr>
        <p:txBody>
          <a:bodyPr wrap="square" rtlCol="0">
            <a:spAutoFit/>
          </a:bodyPr>
          <a:lstStyle/>
          <a:p>
            <a:r>
              <a:rPr lang="en-US" sz="2800" b="1" dirty="0">
                <a:solidFill>
                  <a:schemeClr val="accent1">
                    <a:lumMod val="75000"/>
                  </a:schemeClr>
                </a:solidFill>
                <a:effectLst>
                  <a:outerShdw blurRad="38100" dist="38100" dir="2700000" algn="tl">
                    <a:srgbClr val="000000">
                      <a:alpha val="43137"/>
                    </a:srgbClr>
                  </a:outerShdw>
                </a:effectLst>
                <a:latin typeface="+mj-lt"/>
              </a:rPr>
              <a:t>SECTION OUTLINE</a:t>
            </a:r>
            <a:endParaRPr lang="en-CA" sz="2800" b="1" dirty="0">
              <a:solidFill>
                <a:schemeClr val="accent1">
                  <a:lumMod val="75000"/>
                </a:schemeClr>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30301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63A14A5-9D1B-4B0B-B0D6-E9839E10BAF9}"/>
              </a:ext>
            </a:extLst>
          </p:cNvPr>
          <p:cNvSpPr>
            <a:spLocks noGrp="1"/>
          </p:cNvSpPr>
          <p:nvPr>
            <p:ph type="body" sz="quarter" idx="10"/>
          </p:nvPr>
        </p:nvSpPr>
        <p:spPr/>
        <p:txBody>
          <a:bodyPr/>
          <a:lstStyle/>
          <a:p>
            <a:pPr marL="0" indent="0">
              <a:buNone/>
            </a:pPr>
            <a:endParaRPr lang="en-CA" dirty="0"/>
          </a:p>
        </p:txBody>
      </p:sp>
      <p:sp>
        <p:nvSpPr>
          <p:cNvPr id="5" name="Title 4">
            <a:extLst>
              <a:ext uri="{FF2B5EF4-FFF2-40B4-BE49-F238E27FC236}">
                <a16:creationId xmlns:a16="http://schemas.microsoft.com/office/drawing/2014/main" id="{F61CC20D-4EA1-4282-99CC-4B9664FACE6F}"/>
              </a:ext>
            </a:extLst>
          </p:cNvPr>
          <p:cNvSpPr>
            <a:spLocks noGrp="1"/>
          </p:cNvSpPr>
          <p:nvPr>
            <p:ph type="title"/>
          </p:nvPr>
        </p:nvSpPr>
        <p:spPr/>
        <p:txBody>
          <a:bodyPr/>
          <a:lstStyle/>
          <a:p>
            <a:r>
              <a:rPr lang="en-US" dirty="0"/>
              <a:t>C. General &amp; Special Revelation</a:t>
            </a:r>
            <a:endParaRPr lang="en-CA" dirty="0"/>
          </a:p>
        </p:txBody>
      </p:sp>
    </p:spTree>
    <p:extLst>
      <p:ext uri="{BB962C8B-B14F-4D97-AF65-F5344CB8AC3E}">
        <p14:creationId xmlns:p14="http://schemas.microsoft.com/office/powerpoint/2010/main" val="3260213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694B14-5720-4F9E-8085-093A3FA3DECD}"/>
              </a:ext>
            </a:extLst>
          </p:cNvPr>
          <p:cNvSpPr>
            <a:spLocks noGrp="1"/>
          </p:cNvSpPr>
          <p:nvPr>
            <p:ph type="body" sz="quarter" idx="10"/>
          </p:nvPr>
        </p:nvSpPr>
        <p:spPr/>
        <p:txBody>
          <a:bodyPr/>
          <a:lstStyle/>
          <a:p>
            <a:r>
              <a:rPr lang="en-CA" dirty="0"/>
              <a:t>The knowledge of God’s existence, character, and moral law, which comes through creation to all humanity, is often called “general revelation” (because it comes to all people generally). General revelation comes through observing nature, through seeing God’s directing influence in history, and through an inner sense of God’s existence and his laws that he has placed inside every person.</a:t>
            </a:r>
          </a:p>
        </p:txBody>
      </p:sp>
      <p:pic>
        <p:nvPicPr>
          <p:cNvPr id="9" name="Picture Placeholder 8" descr="A close up of a sign&#10;&#10;Description automatically generated">
            <a:extLst>
              <a:ext uri="{FF2B5EF4-FFF2-40B4-BE49-F238E27FC236}">
                <a16:creationId xmlns:a16="http://schemas.microsoft.com/office/drawing/2014/main" id="{D10ACC38-4839-4670-B063-2629775569D4}"/>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4507" b="27519"/>
          <a:stretch/>
        </p:blipFill>
        <p:spPr>
          <a:xfrm>
            <a:off x="446567" y="5656199"/>
            <a:ext cx="1238693" cy="1080403"/>
          </a:xfrm>
        </p:spPr>
      </p:pic>
      <p:sp>
        <p:nvSpPr>
          <p:cNvPr id="6" name="Text Placeholder 5">
            <a:extLst>
              <a:ext uri="{FF2B5EF4-FFF2-40B4-BE49-F238E27FC236}">
                <a16:creationId xmlns:a16="http://schemas.microsoft.com/office/drawing/2014/main" id="{64892EED-AA82-4C9E-B3C0-4D1202DFB79B}"/>
              </a:ext>
            </a:extLst>
          </p:cNvPr>
          <p:cNvSpPr>
            <a:spLocks noGrp="1"/>
          </p:cNvSpPr>
          <p:nvPr>
            <p:ph type="body" sz="quarter" idx="12"/>
          </p:nvPr>
        </p:nvSpPr>
        <p:spPr/>
        <p:txBody>
          <a:bodyPr/>
          <a:lstStyle/>
          <a:p>
            <a:r>
              <a:rPr lang="en-US" dirty="0"/>
              <a:t>Wayne Grudem</a:t>
            </a:r>
            <a:endParaRPr lang="en-CA" dirty="0"/>
          </a:p>
        </p:txBody>
      </p:sp>
      <p:sp>
        <p:nvSpPr>
          <p:cNvPr id="7" name="Text Placeholder 6">
            <a:extLst>
              <a:ext uri="{FF2B5EF4-FFF2-40B4-BE49-F238E27FC236}">
                <a16:creationId xmlns:a16="http://schemas.microsoft.com/office/drawing/2014/main" id="{FCE66C40-164B-4E1B-9D6C-9D8993E7663F}"/>
              </a:ext>
            </a:extLst>
          </p:cNvPr>
          <p:cNvSpPr>
            <a:spLocks noGrp="1"/>
          </p:cNvSpPr>
          <p:nvPr>
            <p:ph type="body" sz="quarter" idx="13"/>
          </p:nvPr>
        </p:nvSpPr>
        <p:spPr/>
        <p:txBody>
          <a:bodyPr/>
          <a:lstStyle/>
          <a:p>
            <a:r>
              <a:rPr lang="en-US" dirty="0"/>
              <a:t>SYSTEMATIC THEOLOGY, p.122</a:t>
            </a:r>
            <a:endParaRPr lang="en-CA" dirty="0"/>
          </a:p>
        </p:txBody>
      </p:sp>
    </p:spTree>
    <p:extLst>
      <p:ext uri="{BB962C8B-B14F-4D97-AF65-F5344CB8AC3E}">
        <p14:creationId xmlns:p14="http://schemas.microsoft.com/office/powerpoint/2010/main" val="715955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694B14-5720-4F9E-8085-093A3FA3DECD}"/>
              </a:ext>
            </a:extLst>
          </p:cNvPr>
          <p:cNvSpPr>
            <a:spLocks noGrp="1"/>
          </p:cNvSpPr>
          <p:nvPr>
            <p:ph type="body" sz="quarter" idx="10"/>
          </p:nvPr>
        </p:nvSpPr>
        <p:spPr/>
        <p:txBody>
          <a:bodyPr/>
          <a:lstStyle/>
          <a:p>
            <a:r>
              <a:rPr lang="en-CA" dirty="0"/>
              <a:t>General revelation is distinct from “special revelation” which refers to God’s words addressed to specific people, such as the words of the Bible, the words of the Old Testament prophets and New Testament apostles, and the words of God spoken in personal address, such as at Mount Sinai or at the baptism of Jesus.</a:t>
            </a:r>
          </a:p>
        </p:txBody>
      </p:sp>
      <p:pic>
        <p:nvPicPr>
          <p:cNvPr id="9" name="Picture Placeholder 8" descr="A close up of a sign&#10;&#10;Description automatically generated">
            <a:extLst>
              <a:ext uri="{FF2B5EF4-FFF2-40B4-BE49-F238E27FC236}">
                <a16:creationId xmlns:a16="http://schemas.microsoft.com/office/drawing/2014/main" id="{D10ACC38-4839-4670-B063-2629775569D4}"/>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4507" b="27519"/>
          <a:stretch/>
        </p:blipFill>
        <p:spPr>
          <a:xfrm>
            <a:off x="446567" y="5656199"/>
            <a:ext cx="1238693" cy="1080403"/>
          </a:xfrm>
        </p:spPr>
      </p:pic>
      <p:sp>
        <p:nvSpPr>
          <p:cNvPr id="6" name="Text Placeholder 5">
            <a:extLst>
              <a:ext uri="{FF2B5EF4-FFF2-40B4-BE49-F238E27FC236}">
                <a16:creationId xmlns:a16="http://schemas.microsoft.com/office/drawing/2014/main" id="{64892EED-AA82-4C9E-B3C0-4D1202DFB79B}"/>
              </a:ext>
            </a:extLst>
          </p:cNvPr>
          <p:cNvSpPr>
            <a:spLocks noGrp="1"/>
          </p:cNvSpPr>
          <p:nvPr>
            <p:ph type="body" sz="quarter" idx="12"/>
          </p:nvPr>
        </p:nvSpPr>
        <p:spPr/>
        <p:txBody>
          <a:bodyPr/>
          <a:lstStyle/>
          <a:p>
            <a:r>
              <a:rPr lang="en-US" dirty="0"/>
              <a:t>Wayne Grudem</a:t>
            </a:r>
            <a:endParaRPr lang="en-CA" dirty="0"/>
          </a:p>
        </p:txBody>
      </p:sp>
      <p:sp>
        <p:nvSpPr>
          <p:cNvPr id="7" name="Text Placeholder 6">
            <a:extLst>
              <a:ext uri="{FF2B5EF4-FFF2-40B4-BE49-F238E27FC236}">
                <a16:creationId xmlns:a16="http://schemas.microsoft.com/office/drawing/2014/main" id="{FCE66C40-164B-4E1B-9D6C-9D8993E7663F}"/>
              </a:ext>
            </a:extLst>
          </p:cNvPr>
          <p:cNvSpPr>
            <a:spLocks noGrp="1"/>
          </p:cNvSpPr>
          <p:nvPr>
            <p:ph type="body" sz="quarter" idx="13"/>
          </p:nvPr>
        </p:nvSpPr>
        <p:spPr/>
        <p:txBody>
          <a:bodyPr/>
          <a:lstStyle/>
          <a:p>
            <a:r>
              <a:rPr lang="en-US" dirty="0"/>
              <a:t>SYSTEMATIC THEOLOGY, p.122</a:t>
            </a:r>
            <a:endParaRPr lang="en-CA" dirty="0"/>
          </a:p>
        </p:txBody>
      </p:sp>
    </p:spTree>
    <p:extLst>
      <p:ext uri="{BB962C8B-B14F-4D97-AF65-F5344CB8AC3E}">
        <p14:creationId xmlns:p14="http://schemas.microsoft.com/office/powerpoint/2010/main" val="2285039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29B941-78F0-4EA1-9F1B-A174B0A32A9C}"/>
              </a:ext>
            </a:extLst>
          </p:cNvPr>
          <p:cNvSpPr>
            <a:spLocks noGrp="1"/>
          </p:cNvSpPr>
          <p:nvPr>
            <p:ph type="title"/>
          </p:nvPr>
        </p:nvSpPr>
        <p:spPr/>
        <p:txBody>
          <a:bodyPr/>
          <a:lstStyle/>
          <a:p>
            <a:r>
              <a:rPr lang="en-US" dirty="0"/>
              <a:t>DEFINITION</a:t>
            </a:r>
            <a:endParaRPr lang="en-CA" dirty="0"/>
          </a:p>
        </p:txBody>
      </p:sp>
      <p:graphicFrame>
        <p:nvGraphicFramePr>
          <p:cNvPr id="2" name="Table 1">
            <a:extLst>
              <a:ext uri="{FF2B5EF4-FFF2-40B4-BE49-F238E27FC236}">
                <a16:creationId xmlns:a16="http://schemas.microsoft.com/office/drawing/2014/main" id="{5B12467B-35FA-6B48-B94D-CD3FC75BD606}"/>
              </a:ext>
            </a:extLst>
          </p:cNvPr>
          <p:cNvGraphicFramePr>
            <a:graphicFrameLocks noGrp="1"/>
          </p:cNvGraphicFramePr>
          <p:nvPr>
            <p:extLst>
              <p:ext uri="{D42A27DB-BD31-4B8C-83A1-F6EECF244321}">
                <p14:modId xmlns:p14="http://schemas.microsoft.com/office/powerpoint/2010/main" val="3319521905"/>
              </p:ext>
            </p:extLst>
          </p:nvPr>
        </p:nvGraphicFramePr>
        <p:xfrm>
          <a:off x="668712" y="1659004"/>
          <a:ext cx="10761288" cy="4297680"/>
        </p:xfrm>
        <a:graphic>
          <a:graphicData uri="http://schemas.openxmlformats.org/drawingml/2006/table">
            <a:tbl>
              <a:tblPr firstRow="1" bandRow="1">
                <a:tableStyleId>{2D5ABB26-0587-4C30-8999-92F81FD0307C}</a:tableStyleId>
              </a:tblPr>
              <a:tblGrid>
                <a:gridCol w="4740304">
                  <a:extLst>
                    <a:ext uri="{9D8B030D-6E8A-4147-A177-3AD203B41FA5}">
                      <a16:colId xmlns:a16="http://schemas.microsoft.com/office/drawing/2014/main" val="3015823735"/>
                    </a:ext>
                  </a:extLst>
                </a:gridCol>
                <a:gridCol w="6020984">
                  <a:extLst>
                    <a:ext uri="{9D8B030D-6E8A-4147-A177-3AD203B41FA5}">
                      <a16:colId xmlns:a16="http://schemas.microsoft.com/office/drawing/2014/main" val="207283036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b="0" kern="1200" dirty="0">
                          <a:solidFill>
                            <a:schemeClr val="tx1"/>
                          </a:solidFill>
                          <a:latin typeface="+mn-lt"/>
                          <a:ea typeface="+mn-ea"/>
                          <a:cs typeface="+mn-cs"/>
                        </a:rPr>
                        <a:t>“The necessity of Scripture means that the Bible…</a:t>
                      </a:r>
                      <a:br>
                        <a:rPr lang="en-CA" sz="2400" b="0" kern="1200" dirty="0">
                          <a:solidFill>
                            <a:schemeClr val="tx1"/>
                          </a:solidFill>
                          <a:latin typeface="+mn-lt"/>
                          <a:ea typeface="+mn-ea"/>
                          <a:cs typeface="+mn-cs"/>
                        </a:rPr>
                      </a:br>
                      <a:endParaRPr lang="en-US" sz="2400" dirty="0"/>
                    </a:p>
                  </a:txBody>
                  <a:tcPr/>
                </a:tc>
                <a:tc>
                  <a:txBody>
                    <a:bodyPr/>
                    <a:lstStyle/>
                    <a:p>
                      <a:endParaRPr lang="en-US" sz="2400" dirty="0"/>
                    </a:p>
                  </a:txBody>
                  <a:tcPr/>
                </a:tc>
                <a:extLst>
                  <a:ext uri="{0D108BD9-81ED-4DB2-BD59-A6C34878D82A}">
                    <a16:rowId xmlns:a16="http://schemas.microsoft.com/office/drawing/2014/main" val="3084695848"/>
                  </a:ext>
                </a:extLst>
              </a:tr>
              <a:tr h="370840">
                <a:tc>
                  <a:txBody>
                    <a:bodyPr/>
                    <a:lstStyle/>
                    <a:p>
                      <a:pPr algn="just"/>
                      <a:r>
                        <a:rPr lang="en-CA" sz="2400" b="0" u="sng" kern="1200" dirty="0">
                          <a:solidFill>
                            <a:schemeClr val="tx1"/>
                          </a:solidFill>
                          <a:latin typeface="+mn-lt"/>
                          <a:ea typeface="+mn-ea"/>
                          <a:cs typeface="+mn-cs"/>
                        </a:rPr>
                        <a:t>is necessary for </a:t>
                      </a:r>
                      <a:r>
                        <a:rPr lang="en-CA" sz="2400" b="0" kern="1200" dirty="0">
                          <a:solidFill>
                            <a:schemeClr val="tx1"/>
                          </a:solidFill>
                          <a:latin typeface="+mn-lt"/>
                          <a:ea typeface="+mn-ea"/>
                          <a:cs typeface="+mn-cs"/>
                        </a:rPr>
                        <a:t>knowing the gospel, for maintaining spiritual life, and for knowing God’s will, …</a:t>
                      </a:r>
                    </a:p>
                    <a:p>
                      <a:endParaRPr lang="en-US" sz="2400" dirty="0"/>
                    </a:p>
                  </a:txBody>
                  <a:tcPr/>
                </a:tc>
                <a:tc>
                  <a:txBody>
                    <a:bodyPr/>
                    <a:lstStyle/>
                    <a:p>
                      <a:r>
                        <a:rPr lang="en-US" sz="2400" b="1" kern="1200" dirty="0">
                          <a:solidFill>
                            <a:schemeClr val="accent1">
                              <a:lumMod val="75000"/>
                            </a:schemeClr>
                          </a:solidFill>
                          <a:effectLst>
                            <a:outerShdw blurRad="38100" dist="38100" dir="2700000" algn="tl">
                              <a:srgbClr val="000000">
                                <a:alpha val="43137"/>
                              </a:srgbClr>
                            </a:outerShdw>
                          </a:effectLst>
                          <a:latin typeface="+mn-lt"/>
                          <a:ea typeface="+mn-ea"/>
                          <a:cs typeface="+mn-cs"/>
                        </a:rPr>
                        <a:t>  SPECIAL REVELATION = NECESSARY</a:t>
                      </a:r>
                    </a:p>
                    <a:p>
                      <a:endParaRPr lang="en-US" sz="1100" b="1" kern="1200" dirty="0">
                        <a:solidFill>
                          <a:schemeClr val="accent1">
                            <a:lumMod val="75000"/>
                          </a:schemeClr>
                        </a:solidFill>
                        <a:effectLst>
                          <a:outerShdw blurRad="38100" dist="38100" dir="2700000" algn="tl">
                            <a:srgbClr val="000000">
                              <a:alpha val="43137"/>
                            </a:srgbClr>
                          </a:outerShdw>
                        </a:effectLst>
                        <a:latin typeface="+mn-lt"/>
                        <a:ea typeface="+mn-ea"/>
                        <a:cs typeface="+mn-cs"/>
                      </a:endParaRPr>
                    </a:p>
                    <a:p>
                      <a:r>
                        <a:rPr lang="en-US" sz="2400" b="1" kern="1200" dirty="0">
                          <a:solidFill>
                            <a:schemeClr val="accent1">
                              <a:lumMod val="75000"/>
                            </a:schemeClr>
                          </a:solidFill>
                          <a:effectLst>
                            <a:outerShdw blurRad="38100" dist="38100" dir="2700000" algn="tl">
                              <a:srgbClr val="000000">
                                <a:alpha val="43137"/>
                              </a:srgbClr>
                            </a:outerShdw>
                          </a:effectLst>
                          <a:latin typeface="+mn-lt"/>
                          <a:ea typeface="+mn-ea"/>
                          <a:cs typeface="+mn-cs"/>
                        </a:rPr>
                        <a:t>  GENERAL REVELATION =  INSUFFICIENT</a:t>
                      </a:r>
                      <a:endParaRPr lang="en-US" sz="2400" dirty="0"/>
                    </a:p>
                  </a:txBody>
                  <a:tcPr/>
                </a:tc>
                <a:extLst>
                  <a:ext uri="{0D108BD9-81ED-4DB2-BD59-A6C34878D82A}">
                    <a16:rowId xmlns:a16="http://schemas.microsoft.com/office/drawing/2014/main" val="3109701785"/>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CA" sz="2400" b="0" kern="1200" dirty="0">
                          <a:solidFill>
                            <a:schemeClr val="tx1"/>
                          </a:solidFill>
                          <a:latin typeface="+mn-lt"/>
                          <a:ea typeface="+mn-ea"/>
                          <a:cs typeface="+mn-cs"/>
                        </a:rPr>
                        <a:t>but </a:t>
                      </a:r>
                      <a:r>
                        <a:rPr lang="en-CA" sz="2400" b="0" u="sng" kern="1200" dirty="0">
                          <a:solidFill>
                            <a:schemeClr val="tx1"/>
                          </a:solidFill>
                          <a:latin typeface="+mn-lt"/>
                          <a:ea typeface="+mn-ea"/>
                          <a:cs typeface="+mn-cs"/>
                        </a:rPr>
                        <a:t>is not necessary for </a:t>
                      </a:r>
                      <a:r>
                        <a:rPr lang="en-CA" sz="2400" b="0" kern="1200" dirty="0">
                          <a:solidFill>
                            <a:schemeClr val="tx1"/>
                          </a:solidFill>
                          <a:latin typeface="+mn-lt"/>
                          <a:ea typeface="+mn-ea"/>
                          <a:cs typeface="+mn-cs"/>
                        </a:rPr>
                        <a:t>knowing that God exists or for knowing something about God’s character and moral laws.”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accent1">
                              <a:lumMod val="75000"/>
                            </a:schemeClr>
                          </a:solidFill>
                          <a:effectLst>
                            <a:outerShdw blurRad="38100" dist="38100" dir="2700000" algn="tl">
                              <a:srgbClr val="000000">
                                <a:alpha val="43137"/>
                              </a:srgbClr>
                            </a:outerShdw>
                          </a:effectLst>
                          <a:latin typeface="+mn-lt"/>
                          <a:ea typeface="+mn-ea"/>
                          <a:cs typeface="+mn-cs"/>
                        </a:rPr>
                        <a:t>  SPECIAL REVELATION = NOT NECESSARY</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accent1">
                              <a:lumMod val="75000"/>
                            </a:schemeClr>
                          </a:solidFill>
                          <a:effectLst>
                            <a:outerShdw blurRad="38100" dist="38100" dir="2700000" algn="tl">
                              <a:srgbClr val="000000">
                                <a:alpha val="43137"/>
                              </a:srgbClr>
                            </a:outerShdw>
                          </a:effectLst>
                          <a:latin typeface="+mn-lt"/>
                          <a:ea typeface="+mn-ea"/>
                          <a:cs typeface="+mn-cs"/>
                        </a:rPr>
                        <a:t>  GENERAL REVELATION =  SUFFICIENT</a:t>
                      </a:r>
                      <a:endParaRPr lang="en-US" sz="2400" dirty="0"/>
                    </a:p>
                  </a:txBody>
                  <a:tcPr/>
                </a:tc>
                <a:extLst>
                  <a:ext uri="{0D108BD9-81ED-4DB2-BD59-A6C34878D82A}">
                    <a16:rowId xmlns:a16="http://schemas.microsoft.com/office/drawing/2014/main" val="2664168275"/>
                  </a:ext>
                </a:extLst>
              </a:tr>
            </a:tbl>
          </a:graphicData>
        </a:graphic>
      </p:graphicFrame>
    </p:spTree>
    <p:extLst>
      <p:ext uri="{BB962C8B-B14F-4D97-AF65-F5344CB8AC3E}">
        <p14:creationId xmlns:p14="http://schemas.microsoft.com/office/powerpoint/2010/main" val="23321080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694B14-5720-4F9E-8085-093A3FA3DECD}"/>
              </a:ext>
            </a:extLst>
          </p:cNvPr>
          <p:cNvSpPr>
            <a:spLocks noGrp="1"/>
          </p:cNvSpPr>
          <p:nvPr>
            <p:ph type="body" sz="quarter" idx="10"/>
          </p:nvPr>
        </p:nvSpPr>
        <p:spPr/>
        <p:txBody>
          <a:bodyPr/>
          <a:lstStyle/>
          <a:p>
            <a:r>
              <a:rPr lang="en-CA" dirty="0"/>
              <a:t>Scripture nowhere indicates that people can know the gospel, or the way of salvation through such general revelation. They may know that God exists, that he is their Creator, that they owe him obedience, and that they have sinned against him. But how the </a:t>
            </a:r>
            <a:r>
              <a:rPr lang="en-CA" u="sng" dirty="0"/>
              <a:t>holiness and justice </a:t>
            </a:r>
            <a:r>
              <a:rPr lang="en-CA" dirty="0"/>
              <a:t>of God can ever be reconciled with his </a:t>
            </a:r>
            <a:r>
              <a:rPr lang="en-CA" u="sng" dirty="0"/>
              <a:t>willingness to forgive sins </a:t>
            </a:r>
            <a:r>
              <a:rPr lang="en-CA" dirty="0"/>
              <a:t>is a mystery that has never been solved by any religion apart from the Bible.</a:t>
            </a:r>
          </a:p>
        </p:txBody>
      </p:sp>
      <p:pic>
        <p:nvPicPr>
          <p:cNvPr id="9" name="Picture Placeholder 8" descr="A close up of a sign&#10;&#10;Description automatically generated">
            <a:extLst>
              <a:ext uri="{FF2B5EF4-FFF2-40B4-BE49-F238E27FC236}">
                <a16:creationId xmlns:a16="http://schemas.microsoft.com/office/drawing/2014/main" id="{D10ACC38-4839-4670-B063-2629775569D4}"/>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4507" b="27519"/>
          <a:stretch/>
        </p:blipFill>
        <p:spPr>
          <a:xfrm>
            <a:off x="446567" y="5656199"/>
            <a:ext cx="1238693" cy="1080403"/>
          </a:xfrm>
        </p:spPr>
      </p:pic>
      <p:sp>
        <p:nvSpPr>
          <p:cNvPr id="6" name="Text Placeholder 5">
            <a:extLst>
              <a:ext uri="{FF2B5EF4-FFF2-40B4-BE49-F238E27FC236}">
                <a16:creationId xmlns:a16="http://schemas.microsoft.com/office/drawing/2014/main" id="{64892EED-AA82-4C9E-B3C0-4D1202DFB79B}"/>
              </a:ext>
            </a:extLst>
          </p:cNvPr>
          <p:cNvSpPr>
            <a:spLocks noGrp="1"/>
          </p:cNvSpPr>
          <p:nvPr>
            <p:ph type="body" sz="quarter" idx="12"/>
          </p:nvPr>
        </p:nvSpPr>
        <p:spPr/>
        <p:txBody>
          <a:bodyPr/>
          <a:lstStyle/>
          <a:p>
            <a:r>
              <a:rPr lang="en-US" dirty="0"/>
              <a:t>Wayne Grudem</a:t>
            </a:r>
            <a:endParaRPr lang="en-CA" dirty="0"/>
          </a:p>
        </p:txBody>
      </p:sp>
      <p:sp>
        <p:nvSpPr>
          <p:cNvPr id="7" name="Text Placeholder 6">
            <a:extLst>
              <a:ext uri="{FF2B5EF4-FFF2-40B4-BE49-F238E27FC236}">
                <a16:creationId xmlns:a16="http://schemas.microsoft.com/office/drawing/2014/main" id="{FCE66C40-164B-4E1B-9D6C-9D8993E7663F}"/>
              </a:ext>
            </a:extLst>
          </p:cNvPr>
          <p:cNvSpPr>
            <a:spLocks noGrp="1"/>
          </p:cNvSpPr>
          <p:nvPr>
            <p:ph type="body" sz="quarter" idx="13"/>
          </p:nvPr>
        </p:nvSpPr>
        <p:spPr/>
        <p:txBody>
          <a:bodyPr/>
          <a:lstStyle/>
          <a:p>
            <a:r>
              <a:rPr lang="en-US" dirty="0"/>
              <a:t>SYSTEMATIC THEOLOGY, p.122</a:t>
            </a:r>
            <a:endParaRPr lang="en-CA" dirty="0"/>
          </a:p>
        </p:txBody>
      </p:sp>
    </p:spTree>
    <p:extLst>
      <p:ext uri="{BB962C8B-B14F-4D97-AF65-F5344CB8AC3E}">
        <p14:creationId xmlns:p14="http://schemas.microsoft.com/office/powerpoint/2010/main" val="40947479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694B14-5720-4F9E-8085-093A3FA3DECD}"/>
              </a:ext>
            </a:extLst>
          </p:cNvPr>
          <p:cNvSpPr>
            <a:spLocks noGrp="1"/>
          </p:cNvSpPr>
          <p:nvPr>
            <p:ph type="body" sz="quarter" idx="10"/>
          </p:nvPr>
        </p:nvSpPr>
        <p:spPr/>
        <p:txBody>
          <a:bodyPr/>
          <a:lstStyle/>
          <a:p>
            <a:r>
              <a:rPr lang="en-CA" dirty="0"/>
              <a:t>This fact, which seems commonplace to the Christian ear, should not lose its wonder for us: It never could have been conceived by man alone apart from God’s special, verbal revelation</a:t>
            </a:r>
          </a:p>
        </p:txBody>
      </p:sp>
      <p:pic>
        <p:nvPicPr>
          <p:cNvPr id="9" name="Picture Placeholder 8" descr="A close up of a sign&#10;&#10;Description automatically generated">
            <a:extLst>
              <a:ext uri="{FF2B5EF4-FFF2-40B4-BE49-F238E27FC236}">
                <a16:creationId xmlns:a16="http://schemas.microsoft.com/office/drawing/2014/main" id="{D10ACC38-4839-4670-B063-2629775569D4}"/>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4507" b="27519"/>
          <a:stretch/>
        </p:blipFill>
        <p:spPr>
          <a:xfrm>
            <a:off x="446567" y="5656199"/>
            <a:ext cx="1238693" cy="1080403"/>
          </a:xfrm>
        </p:spPr>
      </p:pic>
      <p:sp>
        <p:nvSpPr>
          <p:cNvPr id="6" name="Text Placeholder 5">
            <a:extLst>
              <a:ext uri="{FF2B5EF4-FFF2-40B4-BE49-F238E27FC236}">
                <a16:creationId xmlns:a16="http://schemas.microsoft.com/office/drawing/2014/main" id="{64892EED-AA82-4C9E-B3C0-4D1202DFB79B}"/>
              </a:ext>
            </a:extLst>
          </p:cNvPr>
          <p:cNvSpPr>
            <a:spLocks noGrp="1"/>
          </p:cNvSpPr>
          <p:nvPr>
            <p:ph type="body" sz="quarter" idx="12"/>
          </p:nvPr>
        </p:nvSpPr>
        <p:spPr/>
        <p:txBody>
          <a:bodyPr/>
          <a:lstStyle/>
          <a:p>
            <a:r>
              <a:rPr lang="en-US" dirty="0"/>
              <a:t>Wayne Grudem</a:t>
            </a:r>
            <a:endParaRPr lang="en-CA" dirty="0"/>
          </a:p>
        </p:txBody>
      </p:sp>
      <p:sp>
        <p:nvSpPr>
          <p:cNvPr id="7" name="Text Placeholder 6">
            <a:extLst>
              <a:ext uri="{FF2B5EF4-FFF2-40B4-BE49-F238E27FC236}">
                <a16:creationId xmlns:a16="http://schemas.microsoft.com/office/drawing/2014/main" id="{FCE66C40-164B-4E1B-9D6C-9D8993E7663F}"/>
              </a:ext>
            </a:extLst>
          </p:cNvPr>
          <p:cNvSpPr>
            <a:spLocks noGrp="1"/>
          </p:cNvSpPr>
          <p:nvPr>
            <p:ph type="body" sz="quarter" idx="13"/>
          </p:nvPr>
        </p:nvSpPr>
        <p:spPr/>
        <p:txBody>
          <a:bodyPr/>
          <a:lstStyle/>
          <a:p>
            <a:r>
              <a:rPr lang="en-US" dirty="0"/>
              <a:t>SYSTEMATIC THEOLOGY, p.122</a:t>
            </a:r>
            <a:endParaRPr lang="en-CA" dirty="0"/>
          </a:p>
        </p:txBody>
      </p:sp>
    </p:spTree>
    <p:extLst>
      <p:ext uri="{BB962C8B-B14F-4D97-AF65-F5344CB8AC3E}">
        <p14:creationId xmlns:p14="http://schemas.microsoft.com/office/powerpoint/2010/main" val="6464646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6DE6F-EAB2-CA42-9C1E-07AB65BF3D28}"/>
              </a:ext>
            </a:extLst>
          </p:cNvPr>
          <p:cNvSpPr>
            <a:spLocks noGrp="1"/>
          </p:cNvSpPr>
          <p:nvPr>
            <p:ph type="title"/>
          </p:nvPr>
        </p:nvSpPr>
        <p:spPr/>
        <p:txBody>
          <a:bodyPr/>
          <a:lstStyle/>
          <a:p>
            <a:r>
              <a:rPr lang="en-US" sz="4800" dirty="0">
                <a:solidFill>
                  <a:schemeClr val="accent1">
                    <a:lumMod val="75000"/>
                  </a:schemeClr>
                </a:solidFill>
              </a:rPr>
              <a:t>Pray in Groups</a:t>
            </a:r>
            <a:endParaRPr lang="en-CA" sz="4800" dirty="0">
              <a:solidFill>
                <a:schemeClr val="accent1">
                  <a:lumMod val="75000"/>
                </a:schemeClr>
              </a:solidFill>
            </a:endParaRPr>
          </a:p>
        </p:txBody>
      </p:sp>
      <p:sp>
        <p:nvSpPr>
          <p:cNvPr id="3" name="Text Placeholder 2">
            <a:extLst>
              <a:ext uri="{FF2B5EF4-FFF2-40B4-BE49-F238E27FC236}">
                <a16:creationId xmlns:a16="http://schemas.microsoft.com/office/drawing/2014/main" id="{E4844D5A-4E01-DB4E-BA05-C69C9E7110EE}"/>
              </a:ext>
            </a:extLst>
          </p:cNvPr>
          <p:cNvSpPr>
            <a:spLocks noGrp="1"/>
          </p:cNvSpPr>
          <p:nvPr>
            <p:ph type="body" sz="quarter" idx="10"/>
          </p:nvPr>
        </p:nvSpPr>
        <p:spPr>
          <a:xfrm>
            <a:off x="1127125" y="1911928"/>
            <a:ext cx="9937750" cy="4447309"/>
          </a:xfrm>
        </p:spPr>
        <p:txBody>
          <a:bodyPr/>
          <a:lstStyle/>
          <a:p>
            <a:pPr algn="ctr"/>
            <a:r>
              <a:rPr lang="en-CA" sz="2400" dirty="0">
                <a:effectLst/>
                <a:latin typeface="+mn-lt"/>
              </a:rPr>
              <a:t>“This fact, which seems commonplace to the Christian ear, should not lose its wonder for us: It never could have been conceived by man alone apart from God’s special, verbal revelation”</a:t>
            </a:r>
          </a:p>
          <a:p>
            <a:pPr algn="ctr"/>
            <a:endParaRPr lang="en-CA" sz="2400" dirty="0">
              <a:effectLst/>
              <a:latin typeface="+mn-lt"/>
            </a:endParaRPr>
          </a:p>
          <a:p>
            <a:r>
              <a:rPr lang="en-US" dirty="0"/>
              <a:t>Look at the passages on </a:t>
            </a:r>
            <a:r>
              <a:rPr lang="en-US" dirty="0" err="1"/>
              <a:t>pg</a:t>
            </a:r>
            <a:r>
              <a:rPr lang="en-US" dirty="0"/>
              <a:t> 1 of your notes and pray:</a:t>
            </a:r>
          </a:p>
          <a:p>
            <a:pPr algn="ctr"/>
            <a:r>
              <a:rPr lang="en-US" dirty="0"/>
              <a:t>“Thank you for your Word…without it, we ___________ [e.g. would never have called upon your name…be starving beggars.…]”</a:t>
            </a:r>
            <a:endParaRPr lang="en-US" sz="1800" dirty="0"/>
          </a:p>
        </p:txBody>
      </p:sp>
    </p:spTree>
    <p:extLst>
      <p:ext uri="{BB962C8B-B14F-4D97-AF65-F5344CB8AC3E}">
        <p14:creationId xmlns:p14="http://schemas.microsoft.com/office/powerpoint/2010/main" val="3861996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783DBE-1A04-429C-80BB-C9DDD77DFF8F}"/>
              </a:ext>
            </a:extLst>
          </p:cNvPr>
          <p:cNvSpPr>
            <a:spLocks noGrp="1"/>
          </p:cNvSpPr>
          <p:nvPr>
            <p:ph type="title"/>
          </p:nvPr>
        </p:nvSpPr>
        <p:spPr/>
        <p:txBody>
          <a:bodyPr/>
          <a:lstStyle/>
          <a:p>
            <a:r>
              <a:rPr lang="en-US" dirty="0"/>
              <a:t>LET’S DISCUSS</a:t>
            </a:r>
            <a:endParaRPr lang="en-CA" dirty="0"/>
          </a:p>
        </p:txBody>
      </p:sp>
      <p:sp>
        <p:nvSpPr>
          <p:cNvPr id="5" name="Text Placeholder 4">
            <a:extLst>
              <a:ext uri="{FF2B5EF4-FFF2-40B4-BE49-F238E27FC236}">
                <a16:creationId xmlns:a16="http://schemas.microsoft.com/office/drawing/2014/main" id="{D87401F3-F0C8-4C30-B6AB-C9A06CFE1DFD}"/>
              </a:ext>
            </a:extLst>
          </p:cNvPr>
          <p:cNvSpPr>
            <a:spLocks noGrp="1"/>
          </p:cNvSpPr>
          <p:nvPr>
            <p:ph type="body" sz="quarter" idx="10"/>
          </p:nvPr>
        </p:nvSpPr>
        <p:spPr>
          <a:xfrm>
            <a:off x="1127125" y="1895061"/>
            <a:ext cx="9937750" cy="4296189"/>
          </a:xfrm>
        </p:spPr>
        <p:txBody>
          <a:bodyPr/>
          <a:lstStyle/>
          <a:p>
            <a:pPr marL="457200" indent="-457200" fontAlgn="base">
              <a:buFont typeface="Arial" panose="020B0604020202020204" pitchFamily="34" charset="0"/>
              <a:buChar char="•"/>
            </a:pPr>
            <a:r>
              <a:rPr lang="en-CA" sz="2400" dirty="0">
                <a:effectLst>
                  <a:outerShdw blurRad="38100" dist="38100" dir="2700000" algn="tl">
                    <a:srgbClr val="000000">
                      <a:alpha val="43137"/>
                    </a:srgbClr>
                  </a:outerShdw>
                </a:effectLst>
              </a:rPr>
              <a:t>How does the doctrine of general revelation change your perspective towards working with non-Christians in matters of civil law, community standards, </a:t>
            </a:r>
            <a:r>
              <a:rPr lang="en-CA" sz="2400" dirty="0" err="1">
                <a:effectLst>
                  <a:outerShdw blurRad="38100" dist="38100" dir="2700000" algn="tl">
                    <a:srgbClr val="000000">
                      <a:alpha val="43137"/>
                    </a:srgbClr>
                  </a:outerShdw>
                </a:effectLst>
              </a:rPr>
              <a:t>etc</a:t>
            </a:r>
            <a:r>
              <a:rPr lang="en-CA" sz="2400" dirty="0">
                <a:effectLst>
                  <a:outerShdw blurRad="38100" dist="38100" dir="2700000" algn="tl">
                    <a:srgbClr val="000000">
                      <a:alpha val="43137"/>
                    </a:srgbClr>
                  </a:outerShdw>
                </a:effectLst>
              </a:rPr>
              <a:t>?</a:t>
            </a:r>
          </a:p>
          <a:p>
            <a:pPr marL="457200" indent="-457200" fontAlgn="base">
              <a:buFont typeface="Arial" panose="020B0604020202020204" pitchFamily="34" charset="0"/>
              <a:buChar char="•"/>
            </a:pPr>
            <a:r>
              <a:rPr lang="en-CA" sz="2400" dirty="0">
                <a:effectLst>
                  <a:outerShdw blurRad="38100" dist="38100" dir="2700000" algn="tl">
                    <a:srgbClr val="000000">
                      <a:alpha val="43137"/>
                    </a:srgbClr>
                  </a:outerShdw>
                </a:effectLst>
              </a:rPr>
              <a:t>Ultimately, faith comes by hearing the Word of God. When it comes to sharing your faith with your friends, what does the doctrine of special revelation affect our urgency? How does the doctrine of general revelation comfort us in this </a:t>
            </a:r>
            <a:r>
              <a:rPr lang="en-CA" sz="2400" dirty="0" err="1">
                <a:effectLst>
                  <a:outerShdw blurRad="38100" dist="38100" dir="2700000" algn="tl">
                    <a:srgbClr val="000000">
                      <a:alpha val="43137"/>
                    </a:srgbClr>
                  </a:outerShdw>
                </a:effectLst>
              </a:rPr>
              <a:t>misison</a:t>
            </a:r>
            <a:r>
              <a:rPr lang="en-CA" sz="2400" dirty="0">
                <a:effectLst>
                  <a:outerShdw blurRad="38100" dist="38100" dir="2700000" algn="tl">
                    <a:srgbClr val="000000">
                      <a:alpha val="43137"/>
                    </a:srgbClr>
                  </a:outerShdw>
                </a:effectLst>
              </a:rPr>
              <a:t>?</a:t>
            </a:r>
          </a:p>
          <a:p>
            <a:pPr marL="457200" indent="-457200" fontAlgn="base">
              <a:buFont typeface="Arial" panose="020B0604020202020204" pitchFamily="34" charset="0"/>
              <a:buChar char="•"/>
            </a:pPr>
            <a:r>
              <a:rPr lang="en-CA" sz="2400" dirty="0">
                <a:effectLst>
                  <a:outerShdw blurRad="38100" dist="38100" dir="2700000" algn="tl">
                    <a:srgbClr val="000000">
                      <a:alpha val="43137"/>
                    </a:srgbClr>
                  </a:outerShdw>
                </a:effectLst>
              </a:rPr>
              <a:t>You have a friend who says to you: “It’s hard for me to read, memorise, and study the Bible, and I seem to be doing all right without much attention to it as I just pray and ask God to guide and bless me”. Given the Necessity of Scripture, how would you reply?</a:t>
            </a:r>
          </a:p>
        </p:txBody>
      </p:sp>
    </p:spTree>
    <p:extLst>
      <p:ext uri="{BB962C8B-B14F-4D97-AF65-F5344CB8AC3E}">
        <p14:creationId xmlns:p14="http://schemas.microsoft.com/office/powerpoint/2010/main" val="16625628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BDADC4-2890-42B7-A15A-30AE407B264B}"/>
              </a:ext>
            </a:extLst>
          </p:cNvPr>
          <p:cNvSpPr>
            <a:spLocks noGrp="1"/>
          </p:cNvSpPr>
          <p:nvPr>
            <p:ph type="title"/>
          </p:nvPr>
        </p:nvSpPr>
        <p:spPr>
          <a:xfrm>
            <a:off x="518029" y="3429000"/>
            <a:ext cx="10524621" cy="884217"/>
          </a:xfrm>
        </p:spPr>
        <p:txBody>
          <a:bodyPr/>
          <a:lstStyle/>
          <a:p>
            <a:pPr algn="ctr"/>
            <a:r>
              <a:rPr lang="en-US" sz="8000" dirty="0"/>
              <a:t>5 Minute Break</a:t>
            </a:r>
            <a:endParaRPr lang="en-CA" sz="8000" dirty="0"/>
          </a:p>
        </p:txBody>
      </p:sp>
      <p:sp>
        <p:nvSpPr>
          <p:cNvPr id="5" name="Text Placeholder 4">
            <a:extLst>
              <a:ext uri="{FF2B5EF4-FFF2-40B4-BE49-F238E27FC236}">
                <a16:creationId xmlns:a16="http://schemas.microsoft.com/office/drawing/2014/main" id="{77A675B7-7C2B-4452-9CDE-5FF8F425BE2B}"/>
              </a:ext>
            </a:extLst>
          </p:cNvPr>
          <p:cNvSpPr>
            <a:spLocks noGrp="1"/>
          </p:cNvSpPr>
          <p:nvPr>
            <p:ph type="body" sz="quarter" idx="10"/>
          </p:nvPr>
        </p:nvSpPr>
        <p:spPr>
          <a:xfrm>
            <a:off x="953645" y="4666052"/>
            <a:ext cx="10111230" cy="1911858"/>
          </a:xfrm>
        </p:spPr>
        <p:txBody>
          <a:bodyPr/>
          <a:lstStyle/>
          <a:p>
            <a:pPr algn="ctr"/>
            <a:r>
              <a:rPr lang="en-US" dirty="0"/>
              <a:t>Stretch</a:t>
            </a:r>
          </a:p>
          <a:p>
            <a:pPr algn="ctr"/>
            <a:r>
              <a:rPr lang="en-US" dirty="0"/>
              <a:t>Use the washroom</a:t>
            </a:r>
            <a:endParaRPr lang="en-CA" dirty="0"/>
          </a:p>
        </p:txBody>
      </p:sp>
      <p:pic>
        <p:nvPicPr>
          <p:cNvPr id="7" name="Graphic 6" descr="Clock">
            <a:extLst>
              <a:ext uri="{FF2B5EF4-FFF2-40B4-BE49-F238E27FC236}">
                <a16:creationId xmlns:a16="http://schemas.microsoft.com/office/drawing/2014/main" id="{48C75C5B-DB5D-4E70-8241-F650993881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52691" y="349847"/>
            <a:ext cx="3028229" cy="30282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3419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par>
                          <p:cTn id="8" fill="hold">
                            <p:stCondLst>
                              <p:cond delay="1000"/>
                            </p:stCondLst>
                            <p:childTnLst>
                              <p:par>
                                <p:cTn id="9" presetID="10" presetClass="entr" presetSubtype="0" fill="hold" grpId="3"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500"/>
                            </p:stCondLst>
                            <p:childTnLst>
                              <p:par>
                                <p:cTn id="13" presetID="10" presetClass="entr" presetSubtype="0" fill="hold" grpId="3"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par>
                          <p:cTn id="16" fill="hold">
                            <p:stCondLst>
                              <p:cond delay="2000"/>
                            </p:stCondLst>
                            <p:childTnLst>
                              <p:par>
                                <p:cTn id="17" presetID="10" presetClass="entr" presetSubtype="0" fill="hold" grpId="3" nodeType="after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3"/>
      <p:bldP spid="5" grpId="3"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DE0B5-FC6F-B149-8126-43E06265B614}"/>
              </a:ext>
            </a:extLst>
          </p:cNvPr>
          <p:cNvSpPr>
            <a:spLocks noGrp="1"/>
          </p:cNvSpPr>
          <p:nvPr>
            <p:ph type="title"/>
          </p:nvPr>
        </p:nvSpPr>
        <p:spPr>
          <a:xfrm>
            <a:off x="0" y="2544783"/>
            <a:ext cx="12192000" cy="884217"/>
          </a:xfrm>
        </p:spPr>
        <p:txBody>
          <a:bodyPr/>
          <a:lstStyle/>
          <a:p>
            <a:pPr algn="ctr"/>
            <a:r>
              <a:rPr lang="en-US" dirty="0"/>
              <a:t>IS THE BIBLE NECESSARY?</a:t>
            </a:r>
          </a:p>
        </p:txBody>
      </p:sp>
      <p:sp>
        <p:nvSpPr>
          <p:cNvPr id="3" name="Text Placeholder 2">
            <a:extLst>
              <a:ext uri="{FF2B5EF4-FFF2-40B4-BE49-F238E27FC236}">
                <a16:creationId xmlns:a16="http://schemas.microsoft.com/office/drawing/2014/main" id="{A155CC98-2EC2-B94B-AF48-A70D8B33F63F}"/>
              </a:ext>
            </a:extLst>
          </p:cNvPr>
          <p:cNvSpPr>
            <a:spLocks noGrp="1"/>
          </p:cNvSpPr>
          <p:nvPr>
            <p:ph type="body" sz="quarter" idx="10"/>
          </p:nvPr>
        </p:nvSpPr>
        <p:spPr>
          <a:xfrm>
            <a:off x="953645" y="3788228"/>
            <a:ext cx="10111230" cy="2403021"/>
          </a:xfrm>
        </p:spPr>
        <p:txBody>
          <a:bodyPr/>
          <a:lstStyle/>
          <a:p>
            <a:pPr algn="ctr"/>
            <a:r>
              <a:rPr lang="en-US" dirty="0"/>
              <a:t>Before we give an answer, we must ask a clarifying question:</a:t>
            </a:r>
          </a:p>
          <a:p>
            <a:pPr algn="ctr"/>
            <a:r>
              <a:rPr lang="en-US" dirty="0"/>
              <a:t>NECESSARY…FOR WHAT?</a:t>
            </a:r>
          </a:p>
        </p:txBody>
      </p:sp>
    </p:spTree>
    <p:extLst>
      <p:ext uri="{BB962C8B-B14F-4D97-AF65-F5344CB8AC3E}">
        <p14:creationId xmlns:p14="http://schemas.microsoft.com/office/powerpoint/2010/main" val="3533290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DE0B5-FC6F-B149-8126-43E06265B614}"/>
              </a:ext>
            </a:extLst>
          </p:cNvPr>
          <p:cNvSpPr>
            <a:spLocks noGrp="1"/>
          </p:cNvSpPr>
          <p:nvPr>
            <p:ph type="title"/>
          </p:nvPr>
        </p:nvSpPr>
        <p:spPr>
          <a:xfrm>
            <a:off x="0" y="2544783"/>
            <a:ext cx="12192000" cy="884217"/>
          </a:xfrm>
        </p:spPr>
        <p:txBody>
          <a:bodyPr/>
          <a:lstStyle/>
          <a:p>
            <a:pPr algn="ctr"/>
            <a:r>
              <a:rPr lang="en-US" dirty="0"/>
              <a:t>IS THE BIBLE SUFFICIENT?</a:t>
            </a:r>
          </a:p>
        </p:txBody>
      </p:sp>
    </p:spTree>
    <p:extLst>
      <p:ext uri="{BB962C8B-B14F-4D97-AF65-F5344CB8AC3E}">
        <p14:creationId xmlns:p14="http://schemas.microsoft.com/office/powerpoint/2010/main" val="448078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DE0B5-FC6F-B149-8126-43E06265B614}"/>
              </a:ext>
            </a:extLst>
          </p:cNvPr>
          <p:cNvSpPr>
            <a:spLocks noGrp="1"/>
          </p:cNvSpPr>
          <p:nvPr>
            <p:ph type="title"/>
          </p:nvPr>
        </p:nvSpPr>
        <p:spPr>
          <a:xfrm>
            <a:off x="0" y="2544783"/>
            <a:ext cx="12192000" cy="884217"/>
          </a:xfrm>
        </p:spPr>
        <p:txBody>
          <a:bodyPr/>
          <a:lstStyle/>
          <a:p>
            <a:pPr algn="ctr"/>
            <a:r>
              <a:rPr lang="en-US" dirty="0"/>
              <a:t>IS THE BIBLE SUFFICIENT?</a:t>
            </a:r>
          </a:p>
        </p:txBody>
      </p:sp>
      <p:sp>
        <p:nvSpPr>
          <p:cNvPr id="3" name="Text Placeholder 2">
            <a:extLst>
              <a:ext uri="{FF2B5EF4-FFF2-40B4-BE49-F238E27FC236}">
                <a16:creationId xmlns:a16="http://schemas.microsoft.com/office/drawing/2014/main" id="{A155CC98-2EC2-B94B-AF48-A70D8B33F63F}"/>
              </a:ext>
            </a:extLst>
          </p:cNvPr>
          <p:cNvSpPr>
            <a:spLocks noGrp="1"/>
          </p:cNvSpPr>
          <p:nvPr>
            <p:ph type="body" sz="quarter" idx="10"/>
          </p:nvPr>
        </p:nvSpPr>
        <p:spPr>
          <a:xfrm>
            <a:off x="953645" y="3788228"/>
            <a:ext cx="10111230" cy="2403021"/>
          </a:xfrm>
        </p:spPr>
        <p:txBody>
          <a:bodyPr/>
          <a:lstStyle/>
          <a:p>
            <a:pPr algn="ctr"/>
            <a:r>
              <a:rPr lang="en-US" dirty="0"/>
              <a:t>Before we give an answer, we must ask a clarifying question:</a:t>
            </a:r>
          </a:p>
          <a:p>
            <a:pPr algn="ctr"/>
            <a:r>
              <a:rPr lang="en-US" dirty="0"/>
              <a:t>SUFFICIENT…FOR WHAT?</a:t>
            </a:r>
          </a:p>
        </p:txBody>
      </p:sp>
    </p:spTree>
    <p:extLst>
      <p:ext uri="{BB962C8B-B14F-4D97-AF65-F5344CB8AC3E}">
        <p14:creationId xmlns:p14="http://schemas.microsoft.com/office/powerpoint/2010/main" val="25145311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74604B-8D89-4E64-827A-F88420BC394F}"/>
              </a:ext>
            </a:extLst>
          </p:cNvPr>
          <p:cNvSpPr>
            <a:spLocks noGrp="1"/>
          </p:cNvSpPr>
          <p:nvPr>
            <p:ph type="body" sz="quarter" idx="10"/>
          </p:nvPr>
        </p:nvSpPr>
        <p:spPr/>
        <p:txBody>
          <a:bodyPr/>
          <a:lstStyle/>
          <a:p>
            <a:pPr algn="ctr"/>
            <a:r>
              <a:rPr lang="en-CA" sz="4000" b="0" dirty="0">
                <a:latin typeface="+mj-lt"/>
              </a:rPr>
              <a:t>“The sufficiency of Scripture means that Scripture contained all the words of God he intended his people to have at each stage of redemptive history, and that it now contains everything we need God to tell us for salvation, for trusting him perfectly, and for obeying him perfectly”</a:t>
            </a:r>
          </a:p>
          <a:p>
            <a:pPr algn="ctr"/>
            <a:r>
              <a:rPr lang="en-CA" b="0" dirty="0"/>
              <a:t>(Wayne A. Grudem, Systematic Theology, 127)</a:t>
            </a:r>
          </a:p>
        </p:txBody>
      </p:sp>
      <p:sp>
        <p:nvSpPr>
          <p:cNvPr id="5" name="Title 4">
            <a:extLst>
              <a:ext uri="{FF2B5EF4-FFF2-40B4-BE49-F238E27FC236}">
                <a16:creationId xmlns:a16="http://schemas.microsoft.com/office/drawing/2014/main" id="{E229B941-78F0-4EA1-9F1B-A174B0A32A9C}"/>
              </a:ext>
            </a:extLst>
          </p:cNvPr>
          <p:cNvSpPr>
            <a:spLocks noGrp="1"/>
          </p:cNvSpPr>
          <p:nvPr>
            <p:ph type="title"/>
          </p:nvPr>
        </p:nvSpPr>
        <p:spPr/>
        <p:txBody>
          <a:bodyPr/>
          <a:lstStyle/>
          <a:p>
            <a:r>
              <a:rPr lang="en-US" dirty="0"/>
              <a:t>DEFINITION</a:t>
            </a:r>
            <a:endParaRPr lang="en-CA" dirty="0"/>
          </a:p>
        </p:txBody>
      </p:sp>
    </p:spTree>
    <p:extLst>
      <p:ext uri="{BB962C8B-B14F-4D97-AF65-F5344CB8AC3E}">
        <p14:creationId xmlns:p14="http://schemas.microsoft.com/office/powerpoint/2010/main" val="13544443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B6D8C1-73A5-4512-8904-B3970B8C209E}"/>
              </a:ext>
            </a:extLst>
          </p:cNvPr>
          <p:cNvSpPr>
            <a:spLocks noGrp="1"/>
          </p:cNvSpPr>
          <p:nvPr>
            <p:ph type="title"/>
          </p:nvPr>
        </p:nvSpPr>
        <p:spPr/>
        <p:txBody>
          <a:bodyPr/>
          <a:lstStyle/>
          <a:p>
            <a:r>
              <a:rPr lang="en-US" dirty="0"/>
              <a:t>SCRIPTURE’S SUFFICIENCY</a:t>
            </a:r>
            <a:endParaRPr lang="en-CA" dirty="0"/>
          </a:p>
        </p:txBody>
      </p:sp>
      <p:sp>
        <p:nvSpPr>
          <p:cNvPr id="5" name="Text Placeholder 4">
            <a:extLst>
              <a:ext uri="{FF2B5EF4-FFF2-40B4-BE49-F238E27FC236}">
                <a16:creationId xmlns:a16="http://schemas.microsoft.com/office/drawing/2014/main" id="{F46DCB96-8ADA-42F3-BABB-6B8F949F53BD}"/>
              </a:ext>
            </a:extLst>
          </p:cNvPr>
          <p:cNvSpPr>
            <a:spLocks noGrp="1"/>
          </p:cNvSpPr>
          <p:nvPr>
            <p:ph type="body" sz="quarter" idx="10"/>
          </p:nvPr>
        </p:nvSpPr>
        <p:spPr>
          <a:xfrm>
            <a:off x="7915711" y="2333035"/>
            <a:ext cx="3587176" cy="4077253"/>
          </a:xfrm>
        </p:spPr>
        <p:txBody>
          <a:bodyPr/>
          <a:lstStyle/>
          <a:p>
            <a:pPr>
              <a:buFont typeface="+mj-lt"/>
              <a:buAutoNum type="alphaUcPeriod"/>
            </a:pPr>
            <a:r>
              <a:rPr lang="en-US" dirty="0"/>
              <a:t>Sufficient to make us complete</a:t>
            </a:r>
          </a:p>
          <a:p>
            <a:pPr>
              <a:buFont typeface="+mj-lt"/>
              <a:buAutoNum type="alphaUcPeriod"/>
            </a:pPr>
            <a:r>
              <a:rPr lang="en-US" dirty="0"/>
              <a:t>Sufficient for each stage of Redemptive History</a:t>
            </a:r>
          </a:p>
          <a:p>
            <a:pPr>
              <a:buFont typeface="+mj-lt"/>
              <a:buAutoNum type="alphaUcPeriod"/>
            </a:pPr>
            <a:r>
              <a:rPr lang="en-US" dirty="0"/>
              <a:t>Practical Applications</a:t>
            </a:r>
          </a:p>
        </p:txBody>
      </p:sp>
      <p:sp>
        <p:nvSpPr>
          <p:cNvPr id="6" name="Text Placeholder 5">
            <a:extLst>
              <a:ext uri="{FF2B5EF4-FFF2-40B4-BE49-F238E27FC236}">
                <a16:creationId xmlns:a16="http://schemas.microsoft.com/office/drawing/2014/main" id="{0677C77D-348C-4728-AB18-EEBED220CEB4}"/>
              </a:ext>
            </a:extLst>
          </p:cNvPr>
          <p:cNvSpPr>
            <a:spLocks noGrp="1"/>
          </p:cNvSpPr>
          <p:nvPr>
            <p:ph type="body" sz="quarter" idx="11"/>
          </p:nvPr>
        </p:nvSpPr>
        <p:spPr>
          <a:xfrm>
            <a:off x="795669" y="2733187"/>
            <a:ext cx="4641850" cy="763588"/>
          </a:xfrm>
        </p:spPr>
        <p:txBody>
          <a:bodyPr/>
          <a:lstStyle/>
          <a:p>
            <a:r>
              <a:rPr lang="en-US" dirty="0"/>
              <a:t>What do we mean by ‘the Bible is sufficient’?</a:t>
            </a:r>
            <a:endParaRPr lang="en-CA" dirty="0"/>
          </a:p>
        </p:txBody>
      </p:sp>
      <p:sp>
        <p:nvSpPr>
          <p:cNvPr id="2" name="TextBox 1">
            <a:extLst>
              <a:ext uri="{FF2B5EF4-FFF2-40B4-BE49-F238E27FC236}">
                <a16:creationId xmlns:a16="http://schemas.microsoft.com/office/drawing/2014/main" id="{003AD885-7259-47EE-827A-86862B14AFB9}"/>
              </a:ext>
            </a:extLst>
          </p:cNvPr>
          <p:cNvSpPr txBox="1"/>
          <p:nvPr/>
        </p:nvSpPr>
        <p:spPr>
          <a:xfrm>
            <a:off x="7860847" y="1517904"/>
            <a:ext cx="3367985" cy="523220"/>
          </a:xfrm>
          <a:prstGeom prst="rect">
            <a:avLst/>
          </a:prstGeom>
          <a:noFill/>
        </p:spPr>
        <p:txBody>
          <a:bodyPr wrap="square" rtlCol="0">
            <a:spAutoFit/>
          </a:bodyPr>
          <a:lstStyle/>
          <a:p>
            <a:r>
              <a:rPr lang="en-US" sz="2800" b="1" dirty="0">
                <a:solidFill>
                  <a:schemeClr val="accent1">
                    <a:lumMod val="75000"/>
                  </a:schemeClr>
                </a:solidFill>
                <a:effectLst>
                  <a:outerShdw blurRad="38100" dist="38100" dir="2700000" algn="tl">
                    <a:srgbClr val="000000">
                      <a:alpha val="43137"/>
                    </a:srgbClr>
                  </a:outerShdw>
                </a:effectLst>
                <a:latin typeface="+mj-lt"/>
              </a:rPr>
              <a:t>SECTION OUTLINE</a:t>
            </a:r>
            <a:endParaRPr lang="en-CA" sz="2800" b="1" dirty="0">
              <a:solidFill>
                <a:schemeClr val="accent1">
                  <a:lumMod val="75000"/>
                </a:schemeClr>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31492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520F4F1-BDA2-47EB-BF55-43A7542F8B2C}"/>
              </a:ext>
            </a:extLst>
          </p:cNvPr>
          <p:cNvSpPr>
            <a:spLocks noGrp="1"/>
          </p:cNvSpPr>
          <p:nvPr>
            <p:ph type="body" sz="quarter" idx="10"/>
          </p:nvPr>
        </p:nvSpPr>
        <p:spPr/>
        <p:txBody>
          <a:bodyPr/>
          <a:lstStyle/>
          <a:p>
            <a:pPr marL="0" indent="0" algn="ctr">
              <a:buNone/>
            </a:pPr>
            <a:r>
              <a:rPr lang="en-CA" b="0" dirty="0">
                <a:latin typeface="+mj-lt"/>
              </a:rPr>
              <a:t>“The sufficiency of Scripture means that Scripture contained all the words of God he intended his people to have at each stage of redemptive history, and that it now contains everything we need God to tell us </a:t>
            </a:r>
            <a:r>
              <a:rPr lang="en-CA" b="0" u="sng" dirty="0">
                <a:latin typeface="+mj-lt"/>
              </a:rPr>
              <a:t>for salvation, for trusting him perfectly, and for obeying him perfectly</a:t>
            </a:r>
            <a:r>
              <a:rPr lang="en-CA" b="0" dirty="0">
                <a:latin typeface="+mj-lt"/>
              </a:rPr>
              <a:t>”</a:t>
            </a:r>
          </a:p>
          <a:p>
            <a:pPr marL="0" indent="0" algn="ctr">
              <a:buNone/>
            </a:pPr>
            <a:r>
              <a:rPr lang="en-CA" b="0" dirty="0"/>
              <a:t>(Wayne A. Grudem, Systematic Theology, 127)</a:t>
            </a:r>
          </a:p>
          <a:p>
            <a:pPr marL="0" indent="0">
              <a:buNone/>
            </a:pPr>
            <a:endParaRPr lang="en-CA" dirty="0"/>
          </a:p>
        </p:txBody>
      </p:sp>
      <p:sp>
        <p:nvSpPr>
          <p:cNvPr id="5" name="Title 4">
            <a:extLst>
              <a:ext uri="{FF2B5EF4-FFF2-40B4-BE49-F238E27FC236}">
                <a16:creationId xmlns:a16="http://schemas.microsoft.com/office/drawing/2014/main" id="{BEE659AD-78AF-49AC-A74E-4C3B2AA1F538}"/>
              </a:ext>
            </a:extLst>
          </p:cNvPr>
          <p:cNvSpPr>
            <a:spLocks noGrp="1"/>
          </p:cNvSpPr>
          <p:nvPr>
            <p:ph type="title"/>
          </p:nvPr>
        </p:nvSpPr>
        <p:spPr/>
        <p:txBody>
          <a:bodyPr/>
          <a:lstStyle/>
          <a:p>
            <a:r>
              <a:rPr lang="en-US" dirty="0"/>
              <a:t>A. Sufficient to make us complete</a:t>
            </a:r>
            <a:endParaRPr lang="en-CA" dirty="0"/>
          </a:p>
        </p:txBody>
      </p:sp>
    </p:spTree>
    <p:extLst>
      <p:ext uri="{BB962C8B-B14F-4D97-AF65-F5344CB8AC3E}">
        <p14:creationId xmlns:p14="http://schemas.microsoft.com/office/powerpoint/2010/main" val="30309552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A868127-2CEF-4E3D-88AA-52ADF22897EA}"/>
              </a:ext>
            </a:extLst>
          </p:cNvPr>
          <p:cNvSpPr>
            <a:spLocks noGrp="1"/>
          </p:cNvSpPr>
          <p:nvPr>
            <p:ph type="body" sz="quarter" idx="10"/>
          </p:nvPr>
        </p:nvSpPr>
        <p:spPr/>
        <p:txBody>
          <a:bodyPr/>
          <a:lstStyle/>
          <a:p>
            <a:r>
              <a:rPr lang="en-CA" dirty="0">
                <a:effectLst/>
              </a:rPr>
              <a:t>All Scripture is breathed out by God and profitable for teaching, for reproof, for correction, and for training in righteousness,</a:t>
            </a:r>
            <a:r>
              <a:rPr lang="en-CA" b="1" baseline="30000" dirty="0">
                <a:effectLst/>
              </a:rPr>
              <a:t> </a:t>
            </a:r>
            <a:r>
              <a:rPr lang="en-CA" dirty="0">
                <a:effectLst/>
              </a:rPr>
              <a:t>that the man of God may be </a:t>
            </a:r>
            <a:r>
              <a:rPr lang="en-CA" u="sng" dirty="0">
                <a:effectLst/>
              </a:rPr>
              <a:t>complete</a:t>
            </a:r>
            <a:r>
              <a:rPr lang="en-CA" dirty="0">
                <a:effectLst/>
              </a:rPr>
              <a:t>, equipped for </a:t>
            </a:r>
            <a:r>
              <a:rPr lang="en-CA" u="sng" dirty="0">
                <a:effectLst/>
              </a:rPr>
              <a:t>every</a:t>
            </a:r>
            <a:r>
              <a:rPr lang="en-CA" dirty="0">
                <a:effectLst/>
              </a:rPr>
              <a:t> good work. </a:t>
            </a:r>
          </a:p>
        </p:txBody>
      </p:sp>
      <p:sp>
        <p:nvSpPr>
          <p:cNvPr id="4" name="Title 3">
            <a:extLst>
              <a:ext uri="{FF2B5EF4-FFF2-40B4-BE49-F238E27FC236}">
                <a16:creationId xmlns:a16="http://schemas.microsoft.com/office/drawing/2014/main" id="{ECEF1B13-59BF-4D58-8C30-B5AD3A1B123E}"/>
              </a:ext>
            </a:extLst>
          </p:cNvPr>
          <p:cNvSpPr>
            <a:spLocks noGrp="1"/>
          </p:cNvSpPr>
          <p:nvPr>
            <p:ph type="title"/>
          </p:nvPr>
        </p:nvSpPr>
        <p:spPr/>
        <p:txBody>
          <a:bodyPr/>
          <a:lstStyle/>
          <a:p>
            <a:r>
              <a:rPr lang="en-US" dirty="0"/>
              <a:t>2 Tim 3:16-17</a:t>
            </a:r>
            <a:endParaRPr lang="en-CA" dirty="0"/>
          </a:p>
        </p:txBody>
      </p:sp>
    </p:spTree>
    <p:extLst>
      <p:ext uri="{BB962C8B-B14F-4D97-AF65-F5344CB8AC3E}">
        <p14:creationId xmlns:p14="http://schemas.microsoft.com/office/powerpoint/2010/main" val="26166840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520F4F1-BDA2-47EB-BF55-43A7542F8B2C}"/>
              </a:ext>
            </a:extLst>
          </p:cNvPr>
          <p:cNvSpPr>
            <a:spLocks noGrp="1"/>
          </p:cNvSpPr>
          <p:nvPr>
            <p:ph type="body" sz="quarter" idx="10"/>
          </p:nvPr>
        </p:nvSpPr>
        <p:spPr/>
        <p:txBody>
          <a:bodyPr/>
          <a:lstStyle/>
          <a:p>
            <a:pPr marL="0" indent="0">
              <a:buNone/>
            </a:pPr>
            <a:r>
              <a:rPr lang="en-CA" sz="3200" b="0" dirty="0">
                <a:solidFill>
                  <a:schemeClr val="tx2"/>
                </a:solidFill>
                <a:latin typeface="+mj-lt"/>
              </a:rPr>
              <a:t>Simply stated, the doctrine of the sufficiency of Scripture tells us that it is possible to study systematic theology and ethics and find answers to our questions.</a:t>
            </a:r>
          </a:p>
        </p:txBody>
      </p:sp>
      <p:sp>
        <p:nvSpPr>
          <p:cNvPr id="5" name="Title 4">
            <a:extLst>
              <a:ext uri="{FF2B5EF4-FFF2-40B4-BE49-F238E27FC236}">
                <a16:creationId xmlns:a16="http://schemas.microsoft.com/office/drawing/2014/main" id="{BEE659AD-78AF-49AC-A74E-4C3B2AA1F538}"/>
              </a:ext>
            </a:extLst>
          </p:cNvPr>
          <p:cNvSpPr>
            <a:spLocks noGrp="1"/>
          </p:cNvSpPr>
          <p:nvPr>
            <p:ph type="title"/>
          </p:nvPr>
        </p:nvSpPr>
        <p:spPr/>
        <p:txBody>
          <a:bodyPr/>
          <a:lstStyle/>
          <a:p>
            <a:r>
              <a:rPr lang="en-US" dirty="0"/>
              <a:t>A. Sufficient to make us complete</a:t>
            </a:r>
            <a:endParaRPr lang="en-CA" dirty="0"/>
          </a:p>
        </p:txBody>
      </p:sp>
    </p:spTree>
    <p:extLst>
      <p:ext uri="{BB962C8B-B14F-4D97-AF65-F5344CB8AC3E}">
        <p14:creationId xmlns:p14="http://schemas.microsoft.com/office/powerpoint/2010/main" val="14856354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B6D8C1-73A5-4512-8904-B3970B8C209E}"/>
              </a:ext>
            </a:extLst>
          </p:cNvPr>
          <p:cNvSpPr>
            <a:spLocks noGrp="1"/>
          </p:cNvSpPr>
          <p:nvPr>
            <p:ph type="title"/>
          </p:nvPr>
        </p:nvSpPr>
        <p:spPr/>
        <p:txBody>
          <a:bodyPr/>
          <a:lstStyle/>
          <a:p>
            <a:r>
              <a:rPr lang="en-US" dirty="0"/>
              <a:t>SCRIPTURE’S SUFFICIENCY</a:t>
            </a:r>
            <a:endParaRPr lang="en-CA" dirty="0"/>
          </a:p>
        </p:txBody>
      </p:sp>
      <p:sp>
        <p:nvSpPr>
          <p:cNvPr id="5" name="Text Placeholder 4">
            <a:extLst>
              <a:ext uri="{FF2B5EF4-FFF2-40B4-BE49-F238E27FC236}">
                <a16:creationId xmlns:a16="http://schemas.microsoft.com/office/drawing/2014/main" id="{F46DCB96-8ADA-42F3-BABB-6B8F949F53BD}"/>
              </a:ext>
            </a:extLst>
          </p:cNvPr>
          <p:cNvSpPr>
            <a:spLocks noGrp="1"/>
          </p:cNvSpPr>
          <p:nvPr>
            <p:ph type="body" sz="quarter" idx="10"/>
          </p:nvPr>
        </p:nvSpPr>
        <p:spPr>
          <a:xfrm>
            <a:off x="7915711" y="2333035"/>
            <a:ext cx="3587176" cy="4077253"/>
          </a:xfrm>
        </p:spPr>
        <p:txBody>
          <a:bodyPr/>
          <a:lstStyle/>
          <a:p>
            <a:pPr>
              <a:buFont typeface="+mj-lt"/>
              <a:buAutoNum type="alphaUcPeriod"/>
            </a:pPr>
            <a:r>
              <a:rPr lang="en-US" dirty="0"/>
              <a:t>Sufficient to make us complete</a:t>
            </a:r>
          </a:p>
          <a:p>
            <a:pPr>
              <a:buFont typeface="+mj-lt"/>
              <a:buAutoNum type="alphaUcPeriod"/>
            </a:pPr>
            <a:r>
              <a:rPr lang="en-US" dirty="0"/>
              <a:t>Sufficient for each stage of Redemptive History</a:t>
            </a:r>
          </a:p>
          <a:p>
            <a:pPr>
              <a:buFont typeface="+mj-lt"/>
              <a:buAutoNum type="alphaUcPeriod"/>
            </a:pPr>
            <a:r>
              <a:rPr lang="en-US" dirty="0"/>
              <a:t>Practical Applications</a:t>
            </a:r>
          </a:p>
        </p:txBody>
      </p:sp>
      <p:sp>
        <p:nvSpPr>
          <p:cNvPr id="6" name="Text Placeholder 5">
            <a:extLst>
              <a:ext uri="{FF2B5EF4-FFF2-40B4-BE49-F238E27FC236}">
                <a16:creationId xmlns:a16="http://schemas.microsoft.com/office/drawing/2014/main" id="{0677C77D-348C-4728-AB18-EEBED220CEB4}"/>
              </a:ext>
            </a:extLst>
          </p:cNvPr>
          <p:cNvSpPr>
            <a:spLocks noGrp="1"/>
          </p:cNvSpPr>
          <p:nvPr>
            <p:ph type="body" sz="quarter" idx="11"/>
          </p:nvPr>
        </p:nvSpPr>
        <p:spPr>
          <a:xfrm>
            <a:off x="795669" y="2733187"/>
            <a:ext cx="4641850" cy="763588"/>
          </a:xfrm>
        </p:spPr>
        <p:txBody>
          <a:bodyPr/>
          <a:lstStyle/>
          <a:p>
            <a:r>
              <a:rPr lang="en-US" dirty="0"/>
              <a:t>What do we mean by ‘the Bible is sufficient’?</a:t>
            </a:r>
            <a:endParaRPr lang="en-CA" dirty="0"/>
          </a:p>
        </p:txBody>
      </p:sp>
      <p:sp>
        <p:nvSpPr>
          <p:cNvPr id="2" name="TextBox 1">
            <a:extLst>
              <a:ext uri="{FF2B5EF4-FFF2-40B4-BE49-F238E27FC236}">
                <a16:creationId xmlns:a16="http://schemas.microsoft.com/office/drawing/2014/main" id="{003AD885-7259-47EE-827A-86862B14AFB9}"/>
              </a:ext>
            </a:extLst>
          </p:cNvPr>
          <p:cNvSpPr txBox="1"/>
          <p:nvPr/>
        </p:nvSpPr>
        <p:spPr>
          <a:xfrm>
            <a:off x="7860847" y="1517904"/>
            <a:ext cx="3367985" cy="523220"/>
          </a:xfrm>
          <a:prstGeom prst="rect">
            <a:avLst/>
          </a:prstGeom>
          <a:noFill/>
        </p:spPr>
        <p:txBody>
          <a:bodyPr wrap="square" rtlCol="0">
            <a:spAutoFit/>
          </a:bodyPr>
          <a:lstStyle/>
          <a:p>
            <a:r>
              <a:rPr lang="en-US" sz="2800" b="1" dirty="0">
                <a:solidFill>
                  <a:schemeClr val="accent1">
                    <a:lumMod val="75000"/>
                  </a:schemeClr>
                </a:solidFill>
                <a:effectLst>
                  <a:outerShdw blurRad="38100" dist="38100" dir="2700000" algn="tl">
                    <a:srgbClr val="000000">
                      <a:alpha val="43137"/>
                    </a:srgbClr>
                  </a:outerShdw>
                </a:effectLst>
                <a:latin typeface="+mj-lt"/>
              </a:rPr>
              <a:t>SECTION OUTLINE</a:t>
            </a:r>
            <a:endParaRPr lang="en-CA" sz="2800" b="1" dirty="0">
              <a:solidFill>
                <a:schemeClr val="accent1">
                  <a:lumMod val="75000"/>
                </a:schemeClr>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402530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520F4F1-BDA2-47EB-BF55-43A7542F8B2C}"/>
              </a:ext>
            </a:extLst>
          </p:cNvPr>
          <p:cNvSpPr>
            <a:spLocks noGrp="1"/>
          </p:cNvSpPr>
          <p:nvPr>
            <p:ph type="body" sz="quarter" idx="10"/>
          </p:nvPr>
        </p:nvSpPr>
        <p:spPr/>
        <p:txBody>
          <a:bodyPr/>
          <a:lstStyle/>
          <a:p>
            <a:pPr marL="0" indent="0" algn="ctr">
              <a:buNone/>
            </a:pPr>
            <a:r>
              <a:rPr lang="en-CA" b="0" dirty="0">
                <a:latin typeface="+mj-lt"/>
              </a:rPr>
              <a:t>“The sufficiency of Scripture means that </a:t>
            </a:r>
            <a:r>
              <a:rPr lang="en-CA" b="0" u="sng" dirty="0">
                <a:latin typeface="+mj-lt"/>
              </a:rPr>
              <a:t>Scripture contained all the words of God he intended his people to have at each stage of redemptive history</a:t>
            </a:r>
            <a:r>
              <a:rPr lang="en-CA" b="0" dirty="0">
                <a:latin typeface="+mj-lt"/>
              </a:rPr>
              <a:t>, and that it now contains everything we need God to tell us for salvation, for trusting him perfectly, and for obeying him perfectly”</a:t>
            </a:r>
          </a:p>
          <a:p>
            <a:pPr marL="0" indent="0" algn="ctr">
              <a:buNone/>
            </a:pPr>
            <a:r>
              <a:rPr lang="en-CA" b="0" dirty="0"/>
              <a:t>(Wayne A. Grudem, Systematic Theology, 127)</a:t>
            </a:r>
          </a:p>
          <a:p>
            <a:pPr marL="0" indent="0">
              <a:buNone/>
            </a:pPr>
            <a:endParaRPr lang="en-CA" dirty="0"/>
          </a:p>
        </p:txBody>
      </p:sp>
      <p:sp>
        <p:nvSpPr>
          <p:cNvPr id="5" name="Title 4">
            <a:extLst>
              <a:ext uri="{FF2B5EF4-FFF2-40B4-BE49-F238E27FC236}">
                <a16:creationId xmlns:a16="http://schemas.microsoft.com/office/drawing/2014/main" id="{BEE659AD-78AF-49AC-A74E-4C3B2AA1F538}"/>
              </a:ext>
            </a:extLst>
          </p:cNvPr>
          <p:cNvSpPr>
            <a:spLocks noGrp="1"/>
          </p:cNvSpPr>
          <p:nvPr>
            <p:ph type="title"/>
          </p:nvPr>
        </p:nvSpPr>
        <p:spPr/>
        <p:txBody>
          <a:bodyPr/>
          <a:lstStyle/>
          <a:p>
            <a:r>
              <a:rPr lang="en-US" sz="3200" dirty="0"/>
              <a:t>B. Sufficient for Each Stage of Redemptive History</a:t>
            </a:r>
            <a:endParaRPr lang="en-CA" sz="3200" dirty="0"/>
          </a:p>
        </p:txBody>
      </p:sp>
    </p:spTree>
    <p:extLst>
      <p:ext uri="{BB962C8B-B14F-4D97-AF65-F5344CB8AC3E}">
        <p14:creationId xmlns:p14="http://schemas.microsoft.com/office/powerpoint/2010/main" val="12675957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520F4F1-BDA2-47EB-BF55-43A7542F8B2C}"/>
              </a:ext>
            </a:extLst>
          </p:cNvPr>
          <p:cNvSpPr>
            <a:spLocks noGrp="1"/>
          </p:cNvSpPr>
          <p:nvPr>
            <p:ph type="body" sz="quarter" idx="10"/>
          </p:nvPr>
        </p:nvSpPr>
        <p:spPr/>
        <p:txBody>
          <a:bodyPr/>
          <a:lstStyle/>
          <a:p>
            <a:r>
              <a:rPr lang="en-CA" sz="3200" dirty="0"/>
              <a:t>The Amount of Scripture Given Was Sufficient at Each Stage of Redemptive History</a:t>
            </a:r>
          </a:p>
        </p:txBody>
      </p:sp>
      <p:sp>
        <p:nvSpPr>
          <p:cNvPr id="5" name="Title 4">
            <a:extLst>
              <a:ext uri="{FF2B5EF4-FFF2-40B4-BE49-F238E27FC236}">
                <a16:creationId xmlns:a16="http://schemas.microsoft.com/office/drawing/2014/main" id="{BEE659AD-78AF-49AC-A74E-4C3B2AA1F538}"/>
              </a:ext>
            </a:extLst>
          </p:cNvPr>
          <p:cNvSpPr>
            <a:spLocks noGrp="1"/>
          </p:cNvSpPr>
          <p:nvPr>
            <p:ph type="title"/>
          </p:nvPr>
        </p:nvSpPr>
        <p:spPr/>
        <p:txBody>
          <a:bodyPr/>
          <a:lstStyle/>
          <a:p>
            <a:r>
              <a:rPr lang="en-US" sz="3200" dirty="0"/>
              <a:t>B. Sufficient for Each Stage of Redemptive History</a:t>
            </a:r>
            <a:endParaRPr lang="en-CA" sz="3200" dirty="0"/>
          </a:p>
        </p:txBody>
      </p:sp>
    </p:spTree>
    <p:extLst>
      <p:ext uri="{BB962C8B-B14F-4D97-AF65-F5344CB8AC3E}">
        <p14:creationId xmlns:p14="http://schemas.microsoft.com/office/powerpoint/2010/main" val="3422110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74604B-8D89-4E64-827A-F88420BC394F}"/>
              </a:ext>
            </a:extLst>
          </p:cNvPr>
          <p:cNvSpPr>
            <a:spLocks noGrp="1"/>
          </p:cNvSpPr>
          <p:nvPr>
            <p:ph type="body" sz="quarter" idx="10"/>
          </p:nvPr>
        </p:nvSpPr>
        <p:spPr/>
        <p:txBody>
          <a:bodyPr/>
          <a:lstStyle/>
          <a:p>
            <a:pPr algn="ctr"/>
            <a:r>
              <a:rPr lang="en-CA" sz="4000" b="0" dirty="0">
                <a:latin typeface="+mj-lt"/>
              </a:rPr>
              <a:t>“The necessity of Scripture means that the Bible </a:t>
            </a:r>
            <a:r>
              <a:rPr lang="en-CA" sz="4000" b="0" u="sng" dirty="0">
                <a:latin typeface="+mj-lt"/>
              </a:rPr>
              <a:t>is necessary for </a:t>
            </a:r>
            <a:r>
              <a:rPr lang="en-CA" sz="4000" b="0" dirty="0">
                <a:latin typeface="+mj-lt"/>
              </a:rPr>
              <a:t>knowing the gospel, for maintaining spiritual life, and for knowing God’s will, but </a:t>
            </a:r>
            <a:r>
              <a:rPr lang="en-CA" sz="4000" b="0" u="sng" dirty="0">
                <a:latin typeface="+mj-lt"/>
              </a:rPr>
              <a:t>is not necessary for </a:t>
            </a:r>
            <a:r>
              <a:rPr lang="en-CA" sz="4000" b="0" dirty="0">
                <a:latin typeface="+mj-lt"/>
              </a:rPr>
              <a:t>knowing that God exists or for knowing something about God’s character and moral laws.”</a:t>
            </a:r>
          </a:p>
          <a:p>
            <a:pPr algn="ctr"/>
            <a:r>
              <a:rPr lang="en-CA" b="0" dirty="0"/>
              <a:t>(Wayne A. Grudem, Systematic Theology, 116)</a:t>
            </a:r>
          </a:p>
        </p:txBody>
      </p:sp>
      <p:sp>
        <p:nvSpPr>
          <p:cNvPr id="5" name="Title 4">
            <a:extLst>
              <a:ext uri="{FF2B5EF4-FFF2-40B4-BE49-F238E27FC236}">
                <a16:creationId xmlns:a16="http://schemas.microsoft.com/office/drawing/2014/main" id="{E229B941-78F0-4EA1-9F1B-A174B0A32A9C}"/>
              </a:ext>
            </a:extLst>
          </p:cNvPr>
          <p:cNvSpPr>
            <a:spLocks noGrp="1"/>
          </p:cNvSpPr>
          <p:nvPr>
            <p:ph type="title"/>
          </p:nvPr>
        </p:nvSpPr>
        <p:spPr/>
        <p:txBody>
          <a:bodyPr/>
          <a:lstStyle/>
          <a:p>
            <a:r>
              <a:rPr lang="en-US" dirty="0"/>
              <a:t>DEFINITION</a:t>
            </a:r>
            <a:endParaRPr lang="en-CA" dirty="0"/>
          </a:p>
        </p:txBody>
      </p:sp>
    </p:spTree>
    <p:extLst>
      <p:ext uri="{BB962C8B-B14F-4D97-AF65-F5344CB8AC3E}">
        <p14:creationId xmlns:p14="http://schemas.microsoft.com/office/powerpoint/2010/main" val="4446451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A868127-2CEF-4E3D-88AA-52ADF22897EA}"/>
              </a:ext>
            </a:extLst>
          </p:cNvPr>
          <p:cNvSpPr>
            <a:spLocks noGrp="1"/>
          </p:cNvSpPr>
          <p:nvPr>
            <p:ph type="body" sz="quarter" idx="10"/>
          </p:nvPr>
        </p:nvSpPr>
        <p:spPr/>
        <p:txBody>
          <a:bodyPr/>
          <a:lstStyle/>
          <a:p>
            <a:r>
              <a:rPr lang="en-CA" dirty="0">
                <a:effectLst/>
              </a:rPr>
              <a:t>“The secret things belong to the LORD our God; but the things that are revealed belong to us and to our children for ever, that we may do all the words of this law.”</a:t>
            </a:r>
            <a:endParaRPr lang="en-CA" dirty="0"/>
          </a:p>
        </p:txBody>
      </p:sp>
      <p:sp>
        <p:nvSpPr>
          <p:cNvPr id="4" name="Title 3">
            <a:extLst>
              <a:ext uri="{FF2B5EF4-FFF2-40B4-BE49-F238E27FC236}">
                <a16:creationId xmlns:a16="http://schemas.microsoft.com/office/drawing/2014/main" id="{ECEF1B13-59BF-4D58-8C30-B5AD3A1B123E}"/>
              </a:ext>
            </a:extLst>
          </p:cNvPr>
          <p:cNvSpPr>
            <a:spLocks noGrp="1"/>
          </p:cNvSpPr>
          <p:nvPr>
            <p:ph type="title"/>
          </p:nvPr>
        </p:nvSpPr>
        <p:spPr/>
        <p:txBody>
          <a:bodyPr/>
          <a:lstStyle/>
          <a:p>
            <a:r>
              <a:rPr lang="en-US" dirty="0"/>
              <a:t>Deuteronomy 29:29</a:t>
            </a:r>
            <a:endParaRPr lang="en-CA" dirty="0"/>
          </a:p>
        </p:txBody>
      </p:sp>
    </p:spTree>
    <p:extLst>
      <p:ext uri="{BB962C8B-B14F-4D97-AF65-F5344CB8AC3E}">
        <p14:creationId xmlns:p14="http://schemas.microsoft.com/office/powerpoint/2010/main" val="10011896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694B14-5720-4F9E-8085-093A3FA3DECD}"/>
              </a:ext>
            </a:extLst>
          </p:cNvPr>
          <p:cNvSpPr>
            <a:spLocks noGrp="1"/>
          </p:cNvSpPr>
          <p:nvPr>
            <p:ph type="body" sz="quarter" idx="10"/>
          </p:nvPr>
        </p:nvSpPr>
        <p:spPr/>
        <p:txBody>
          <a:bodyPr/>
          <a:lstStyle/>
          <a:p>
            <a:r>
              <a:rPr lang="en-CA" dirty="0">
                <a:effectLst/>
              </a:rPr>
              <a:t>This verse reminds us that God has always taken the initiative in revealing things to us. He has decided what to reveal and what not to reveal. At each stage in redemptive history, the things that God had revealed were for his people for that time, and they were to study, believe, and obey those things. With further progress in the history of redemption, more of God’s words were added, recording and interpreting that history.</a:t>
            </a:r>
            <a:endParaRPr lang="en-CA" sz="2800" dirty="0">
              <a:effectLst/>
            </a:endParaRPr>
          </a:p>
        </p:txBody>
      </p:sp>
      <p:pic>
        <p:nvPicPr>
          <p:cNvPr id="9" name="Picture Placeholder 8" descr="A close up of a sign&#10;&#10;Description automatically generated">
            <a:extLst>
              <a:ext uri="{FF2B5EF4-FFF2-40B4-BE49-F238E27FC236}">
                <a16:creationId xmlns:a16="http://schemas.microsoft.com/office/drawing/2014/main" id="{D10ACC38-4839-4670-B063-2629775569D4}"/>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4507" b="27519"/>
          <a:stretch/>
        </p:blipFill>
        <p:spPr>
          <a:xfrm>
            <a:off x="446567" y="5656199"/>
            <a:ext cx="1238693" cy="1080403"/>
          </a:xfrm>
        </p:spPr>
      </p:pic>
      <p:sp>
        <p:nvSpPr>
          <p:cNvPr id="6" name="Text Placeholder 5">
            <a:extLst>
              <a:ext uri="{FF2B5EF4-FFF2-40B4-BE49-F238E27FC236}">
                <a16:creationId xmlns:a16="http://schemas.microsoft.com/office/drawing/2014/main" id="{64892EED-AA82-4C9E-B3C0-4D1202DFB79B}"/>
              </a:ext>
            </a:extLst>
          </p:cNvPr>
          <p:cNvSpPr>
            <a:spLocks noGrp="1"/>
          </p:cNvSpPr>
          <p:nvPr>
            <p:ph type="body" sz="quarter" idx="12"/>
          </p:nvPr>
        </p:nvSpPr>
        <p:spPr/>
        <p:txBody>
          <a:bodyPr/>
          <a:lstStyle/>
          <a:p>
            <a:r>
              <a:rPr lang="en-US" dirty="0"/>
              <a:t>Wayne Grudem</a:t>
            </a:r>
            <a:endParaRPr lang="en-CA" dirty="0"/>
          </a:p>
        </p:txBody>
      </p:sp>
      <p:sp>
        <p:nvSpPr>
          <p:cNvPr id="7" name="Text Placeholder 6">
            <a:extLst>
              <a:ext uri="{FF2B5EF4-FFF2-40B4-BE49-F238E27FC236}">
                <a16:creationId xmlns:a16="http://schemas.microsoft.com/office/drawing/2014/main" id="{FCE66C40-164B-4E1B-9D6C-9D8993E7663F}"/>
              </a:ext>
            </a:extLst>
          </p:cNvPr>
          <p:cNvSpPr>
            <a:spLocks noGrp="1"/>
          </p:cNvSpPr>
          <p:nvPr>
            <p:ph type="body" sz="quarter" idx="13"/>
          </p:nvPr>
        </p:nvSpPr>
        <p:spPr/>
        <p:txBody>
          <a:bodyPr/>
          <a:lstStyle/>
          <a:p>
            <a:r>
              <a:rPr lang="en-US" dirty="0"/>
              <a:t>SYSTEMATIC THEOLOGY, p.129-130</a:t>
            </a:r>
            <a:endParaRPr lang="en-CA" dirty="0"/>
          </a:p>
        </p:txBody>
      </p:sp>
    </p:spTree>
    <p:extLst>
      <p:ext uri="{BB962C8B-B14F-4D97-AF65-F5344CB8AC3E}">
        <p14:creationId xmlns:p14="http://schemas.microsoft.com/office/powerpoint/2010/main" val="39884608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B6D8C1-73A5-4512-8904-B3970B8C209E}"/>
              </a:ext>
            </a:extLst>
          </p:cNvPr>
          <p:cNvSpPr>
            <a:spLocks noGrp="1"/>
          </p:cNvSpPr>
          <p:nvPr>
            <p:ph type="title"/>
          </p:nvPr>
        </p:nvSpPr>
        <p:spPr/>
        <p:txBody>
          <a:bodyPr/>
          <a:lstStyle/>
          <a:p>
            <a:r>
              <a:rPr lang="en-US" dirty="0"/>
              <a:t>SCRIPTURE’S SUFFICIENCY</a:t>
            </a:r>
            <a:endParaRPr lang="en-CA" dirty="0"/>
          </a:p>
        </p:txBody>
      </p:sp>
      <p:sp>
        <p:nvSpPr>
          <p:cNvPr id="5" name="Text Placeholder 4">
            <a:extLst>
              <a:ext uri="{FF2B5EF4-FFF2-40B4-BE49-F238E27FC236}">
                <a16:creationId xmlns:a16="http://schemas.microsoft.com/office/drawing/2014/main" id="{F46DCB96-8ADA-42F3-BABB-6B8F949F53BD}"/>
              </a:ext>
            </a:extLst>
          </p:cNvPr>
          <p:cNvSpPr>
            <a:spLocks noGrp="1"/>
          </p:cNvSpPr>
          <p:nvPr>
            <p:ph type="body" sz="quarter" idx="10"/>
          </p:nvPr>
        </p:nvSpPr>
        <p:spPr>
          <a:xfrm>
            <a:off x="7915711" y="2333035"/>
            <a:ext cx="3587176" cy="4077253"/>
          </a:xfrm>
        </p:spPr>
        <p:txBody>
          <a:bodyPr/>
          <a:lstStyle/>
          <a:p>
            <a:pPr>
              <a:buFont typeface="+mj-lt"/>
              <a:buAutoNum type="alphaUcPeriod"/>
            </a:pPr>
            <a:r>
              <a:rPr lang="en-US" dirty="0"/>
              <a:t>Sufficient to make us complete</a:t>
            </a:r>
          </a:p>
          <a:p>
            <a:pPr>
              <a:buFont typeface="+mj-lt"/>
              <a:buAutoNum type="alphaUcPeriod"/>
            </a:pPr>
            <a:r>
              <a:rPr lang="en-US" dirty="0"/>
              <a:t>Sufficient for each stage of Redemptive History</a:t>
            </a:r>
          </a:p>
          <a:p>
            <a:pPr>
              <a:buFont typeface="+mj-lt"/>
              <a:buAutoNum type="alphaUcPeriod"/>
            </a:pPr>
            <a:r>
              <a:rPr lang="en-US" dirty="0"/>
              <a:t>Practical Applications</a:t>
            </a:r>
          </a:p>
        </p:txBody>
      </p:sp>
      <p:sp>
        <p:nvSpPr>
          <p:cNvPr id="6" name="Text Placeholder 5">
            <a:extLst>
              <a:ext uri="{FF2B5EF4-FFF2-40B4-BE49-F238E27FC236}">
                <a16:creationId xmlns:a16="http://schemas.microsoft.com/office/drawing/2014/main" id="{0677C77D-348C-4728-AB18-EEBED220CEB4}"/>
              </a:ext>
            </a:extLst>
          </p:cNvPr>
          <p:cNvSpPr>
            <a:spLocks noGrp="1"/>
          </p:cNvSpPr>
          <p:nvPr>
            <p:ph type="body" sz="quarter" idx="11"/>
          </p:nvPr>
        </p:nvSpPr>
        <p:spPr>
          <a:xfrm>
            <a:off x="795669" y="2733187"/>
            <a:ext cx="4641850" cy="763588"/>
          </a:xfrm>
        </p:spPr>
        <p:txBody>
          <a:bodyPr/>
          <a:lstStyle/>
          <a:p>
            <a:r>
              <a:rPr lang="en-US" dirty="0"/>
              <a:t>What do we mean by ‘the Bible is sufficient’?</a:t>
            </a:r>
            <a:endParaRPr lang="en-CA" dirty="0"/>
          </a:p>
        </p:txBody>
      </p:sp>
      <p:sp>
        <p:nvSpPr>
          <p:cNvPr id="2" name="TextBox 1">
            <a:extLst>
              <a:ext uri="{FF2B5EF4-FFF2-40B4-BE49-F238E27FC236}">
                <a16:creationId xmlns:a16="http://schemas.microsoft.com/office/drawing/2014/main" id="{003AD885-7259-47EE-827A-86862B14AFB9}"/>
              </a:ext>
            </a:extLst>
          </p:cNvPr>
          <p:cNvSpPr txBox="1"/>
          <p:nvPr/>
        </p:nvSpPr>
        <p:spPr>
          <a:xfrm>
            <a:off x="7860847" y="1517904"/>
            <a:ext cx="3367985" cy="523220"/>
          </a:xfrm>
          <a:prstGeom prst="rect">
            <a:avLst/>
          </a:prstGeom>
          <a:noFill/>
        </p:spPr>
        <p:txBody>
          <a:bodyPr wrap="square" rtlCol="0">
            <a:spAutoFit/>
          </a:bodyPr>
          <a:lstStyle/>
          <a:p>
            <a:r>
              <a:rPr lang="en-US" sz="2800" b="1" dirty="0">
                <a:solidFill>
                  <a:schemeClr val="accent1">
                    <a:lumMod val="75000"/>
                  </a:schemeClr>
                </a:solidFill>
                <a:effectLst>
                  <a:outerShdw blurRad="38100" dist="38100" dir="2700000" algn="tl">
                    <a:srgbClr val="000000">
                      <a:alpha val="43137"/>
                    </a:srgbClr>
                  </a:outerShdw>
                </a:effectLst>
                <a:latin typeface="+mj-lt"/>
              </a:rPr>
              <a:t>SECTION OUTLINE</a:t>
            </a:r>
            <a:endParaRPr lang="en-CA" sz="2800" b="1" dirty="0">
              <a:solidFill>
                <a:schemeClr val="accent1">
                  <a:lumMod val="75000"/>
                </a:schemeClr>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4368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520F4F1-BDA2-47EB-BF55-43A7542F8B2C}"/>
              </a:ext>
            </a:extLst>
          </p:cNvPr>
          <p:cNvSpPr>
            <a:spLocks noGrp="1"/>
          </p:cNvSpPr>
          <p:nvPr>
            <p:ph type="body" sz="quarter" idx="10"/>
          </p:nvPr>
        </p:nvSpPr>
        <p:spPr/>
        <p:txBody>
          <a:bodyPr/>
          <a:lstStyle/>
          <a:p>
            <a:pPr marL="571500" indent="-571500">
              <a:buFont typeface="+mj-lt"/>
              <a:buAutoNum type="romanUcPeriod"/>
            </a:pPr>
            <a:r>
              <a:rPr lang="en-CA" dirty="0">
                <a:solidFill>
                  <a:schemeClr val="accent1">
                    <a:lumMod val="75000"/>
                  </a:schemeClr>
                </a:solidFill>
                <a:effectLst>
                  <a:outerShdw blurRad="38100" dist="38100" dir="2700000" algn="tl">
                    <a:srgbClr val="000000">
                      <a:alpha val="43137"/>
                    </a:srgbClr>
                  </a:outerShdw>
                </a:effectLst>
                <a:latin typeface="+mj-lt"/>
              </a:rPr>
              <a:t>Encouragement</a:t>
            </a:r>
            <a:r>
              <a:rPr lang="en-CA" dirty="0"/>
              <a:t>: God’s will can be found in Scripture</a:t>
            </a:r>
          </a:p>
        </p:txBody>
      </p:sp>
      <p:sp>
        <p:nvSpPr>
          <p:cNvPr id="5" name="Title 4">
            <a:extLst>
              <a:ext uri="{FF2B5EF4-FFF2-40B4-BE49-F238E27FC236}">
                <a16:creationId xmlns:a16="http://schemas.microsoft.com/office/drawing/2014/main" id="{BEE659AD-78AF-49AC-A74E-4C3B2AA1F538}"/>
              </a:ext>
            </a:extLst>
          </p:cNvPr>
          <p:cNvSpPr>
            <a:spLocks noGrp="1"/>
          </p:cNvSpPr>
          <p:nvPr>
            <p:ph type="title"/>
          </p:nvPr>
        </p:nvSpPr>
        <p:spPr/>
        <p:txBody>
          <a:bodyPr/>
          <a:lstStyle/>
          <a:p>
            <a:r>
              <a:rPr lang="en-US" dirty="0"/>
              <a:t>C. Practical Applications</a:t>
            </a:r>
            <a:endParaRPr lang="en-CA" dirty="0"/>
          </a:p>
        </p:txBody>
      </p:sp>
    </p:spTree>
    <p:extLst>
      <p:ext uri="{BB962C8B-B14F-4D97-AF65-F5344CB8AC3E}">
        <p14:creationId xmlns:p14="http://schemas.microsoft.com/office/powerpoint/2010/main" val="15567662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694B14-5720-4F9E-8085-093A3FA3DECD}"/>
              </a:ext>
            </a:extLst>
          </p:cNvPr>
          <p:cNvSpPr>
            <a:spLocks noGrp="1"/>
          </p:cNvSpPr>
          <p:nvPr>
            <p:ph type="body" sz="quarter" idx="10"/>
          </p:nvPr>
        </p:nvSpPr>
        <p:spPr/>
        <p:txBody>
          <a:bodyPr/>
          <a:lstStyle/>
          <a:p>
            <a:r>
              <a:rPr lang="en-CA" dirty="0">
                <a:effectLst/>
              </a:rPr>
              <a:t>But the truth of the sufficiency of Scripture is of great significance for our Christian lives, for it enables us to </a:t>
            </a:r>
            <a:r>
              <a:rPr lang="en-CA" u="sng" dirty="0">
                <a:effectLst/>
              </a:rPr>
              <a:t>focus our search for God’s words to us on the Bible alone </a:t>
            </a:r>
            <a:r>
              <a:rPr lang="en-CA" dirty="0">
                <a:effectLst/>
              </a:rPr>
              <a:t>and saves us from the endless task of searching through all the writings of Christians throughout history, or through all the teachings of the church, or through all the subjective feelings and impressions that come to our minds from day to day, </a:t>
            </a:r>
            <a:r>
              <a:rPr lang="en-CA" u="sng" dirty="0">
                <a:effectLst/>
              </a:rPr>
              <a:t>in order to find what God requires of us</a:t>
            </a:r>
            <a:r>
              <a:rPr lang="en-CA" dirty="0">
                <a:effectLst/>
              </a:rPr>
              <a:t>.</a:t>
            </a:r>
          </a:p>
        </p:txBody>
      </p:sp>
      <p:pic>
        <p:nvPicPr>
          <p:cNvPr id="9" name="Picture Placeholder 8" descr="A close up of a sign&#10;&#10;Description automatically generated">
            <a:extLst>
              <a:ext uri="{FF2B5EF4-FFF2-40B4-BE49-F238E27FC236}">
                <a16:creationId xmlns:a16="http://schemas.microsoft.com/office/drawing/2014/main" id="{D10ACC38-4839-4670-B063-2629775569D4}"/>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4507" b="27519"/>
          <a:stretch/>
        </p:blipFill>
        <p:spPr>
          <a:xfrm>
            <a:off x="446567" y="5656199"/>
            <a:ext cx="1238693" cy="1080403"/>
          </a:xfrm>
        </p:spPr>
      </p:pic>
      <p:sp>
        <p:nvSpPr>
          <p:cNvPr id="6" name="Text Placeholder 5">
            <a:extLst>
              <a:ext uri="{FF2B5EF4-FFF2-40B4-BE49-F238E27FC236}">
                <a16:creationId xmlns:a16="http://schemas.microsoft.com/office/drawing/2014/main" id="{64892EED-AA82-4C9E-B3C0-4D1202DFB79B}"/>
              </a:ext>
            </a:extLst>
          </p:cNvPr>
          <p:cNvSpPr>
            <a:spLocks noGrp="1"/>
          </p:cNvSpPr>
          <p:nvPr>
            <p:ph type="body" sz="quarter" idx="12"/>
          </p:nvPr>
        </p:nvSpPr>
        <p:spPr/>
        <p:txBody>
          <a:bodyPr/>
          <a:lstStyle/>
          <a:p>
            <a:r>
              <a:rPr lang="en-US" dirty="0"/>
              <a:t>Wayne Grudem</a:t>
            </a:r>
            <a:endParaRPr lang="en-CA" dirty="0"/>
          </a:p>
        </p:txBody>
      </p:sp>
      <p:sp>
        <p:nvSpPr>
          <p:cNvPr id="7" name="Text Placeholder 6">
            <a:extLst>
              <a:ext uri="{FF2B5EF4-FFF2-40B4-BE49-F238E27FC236}">
                <a16:creationId xmlns:a16="http://schemas.microsoft.com/office/drawing/2014/main" id="{FCE66C40-164B-4E1B-9D6C-9D8993E7663F}"/>
              </a:ext>
            </a:extLst>
          </p:cNvPr>
          <p:cNvSpPr>
            <a:spLocks noGrp="1"/>
          </p:cNvSpPr>
          <p:nvPr>
            <p:ph type="body" sz="quarter" idx="13"/>
          </p:nvPr>
        </p:nvSpPr>
        <p:spPr/>
        <p:txBody>
          <a:bodyPr/>
          <a:lstStyle/>
          <a:p>
            <a:r>
              <a:rPr lang="en-US" dirty="0"/>
              <a:t>SYSTEMATIC THEOLOGY, p.128</a:t>
            </a:r>
            <a:endParaRPr lang="en-CA" dirty="0"/>
          </a:p>
        </p:txBody>
      </p:sp>
    </p:spTree>
    <p:extLst>
      <p:ext uri="{BB962C8B-B14F-4D97-AF65-F5344CB8AC3E}">
        <p14:creationId xmlns:p14="http://schemas.microsoft.com/office/powerpoint/2010/main" val="11349916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694B14-5720-4F9E-8085-093A3FA3DECD}"/>
              </a:ext>
            </a:extLst>
          </p:cNvPr>
          <p:cNvSpPr>
            <a:spLocks noGrp="1"/>
          </p:cNvSpPr>
          <p:nvPr>
            <p:ph type="body" sz="quarter" idx="10"/>
          </p:nvPr>
        </p:nvSpPr>
        <p:spPr/>
        <p:txBody>
          <a:bodyPr/>
          <a:lstStyle/>
          <a:p>
            <a:r>
              <a:rPr lang="en-CA" dirty="0">
                <a:effectLst/>
              </a:rPr>
              <a:t>The sufficiency of Scripture gives us confidence that we will be able to find what God requires us to think or to do in these areas.</a:t>
            </a:r>
          </a:p>
        </p:txBody>
      </p:sp>
      <p:pic>
        <p:nvPicPr>
          <p:cNvPr id="9" name="Picture Placeholder 8" descr="A close up of a sign&#10;&#10;Description automatically generated">
            <a:extLst>
              <a:ext uri="{FF2B5EF4-FFF2-40B4-BE49-F238E27FC236}">
                <a16:creationId xmlns:a16="http://schemas.microsoft.com/office/drawing/2014/main" id="{D10ACC38-4839-4670-B063-2629775569D4}"/>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4507" b="27519"/>
          <a:stretch/>
        </p:blipFill>
        <p:spPr>
          <a:xfrm>
            <a:off x="446567" y="5656199"/>
            <a:ext cx="1238693" cy="1080403"/>
          </a:xfrm>
        </p:spPr>
      </p:pic>
      <p:sp>
        <p:nvSpPr>
          <p:cNvPr id="6" name="Text Placeholder 5">
            <a:extLst>
              <a:ext uri="{FF2B5EF4-FFF2-40B4-BE49-F238E27FC236}">
                <a16:creationId xmlns:a16="http://schemas.microsoft.com/office/drawing/2014/main" id="{64892EED-AA82-4C9E-B3C0-4D1202DFB79B}"/>
              </a:ext>
            </a:extLst>
          </p:cNvPr>
          <p:cNvSpPr>
            <a:spLocks noGrp="1"/>
          </p:cNvSpPr>
          <p:nvPr>
            <p:ph type="body" sz="quarter" idx="12"/>
          </p:nvPr>
        </p:nvSpPr>
        <p:spPr/>
        <p:txBody>
          <a:bodyPr/>
          <a:lstStyle/>
          <a:p>
            <a:r>
              <a:rPr lang="en-US" dirty="0"/>
              <a:t>Wayne Grudem</a:t>
            </a:r>
            <a:endParaRPr lang="en-CA" dirty="0"/>
          </a:p>
        </p:txBody>
      </p:sp>
      <p:sp>
        <p:nvSpPr>
          <p:cNvPr id="7" name="Text Placeholder 6">
            <a:extLst>
              <a:ext uri="{FF2B5EF4-FFF2-40B4-BE49-F238E27FC236}">
                <a16:creationId xmlns:a16="http://schemas.microsoft.com/office/drawing/2014/main" id="{FCE66C40-164B-4E1B-9D6C-9D8993E7663F}"/>
              </a:ext>
            </a:extLst>
          </p:cNvPr>
          <p:cNvSpPr>
            <a:spLocks noGrp="1"/>
          </p:cNvSpPr>
          <p:nvPr>
            <p:ph type="body" sz="quarter" idx="13"/>
          </p:nvPr>
        </p:nvSpPr>
        <p:spPr/>
        <p:txBody>
          <a:bodyPr/>
          <a:lstStyle/>
          <a:p>
            <a:r>
              <a:rPr lang="en-US" dirty="0"/>
              <a:t>SYSTEMATIC THEOLOGY, p.128-129</a:t>
            </a:r>
            <a:endParaRPr lang="en-CA" dirty="0"/>
          </a:p>
        </p:txBody>
      </p:sp>
    </p:spTree>
    <p:extLst>
      <p:ext uri="{BB962C8B-B14F-4D97-AF65-F5344CB8AC3E}">
        <p14:creationId xmlns:p14="http://schemas.microsoft.com/office/powerpoint/2010/main" val="36509716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A868127-2CEF-4E3D-88AA-52ADF22897EA}"/>
              </a:ext>
            </a:extLst>
          </p:cNvPr>
          <p:cNvSpPr>
            <a:spLocks noGrp="1"/>
          </p:cNvSpPr>
          <p:nvPr>
            <p:ph type="body" sz="quarter" idx="10"/>
          </p:nvPr>
        </p:nvSpPr>
        <p:spPr/>
        <p:txBody>
          <a:bodyPr/>
          <a:lstStyle/>
          <a:p>
            <a:r>
              <a:rPr lang="en-CA" dirty="0">
                <a:effectLst/>
              </a:rPr>
              <a:t>“The secret things belong to the LORD our God; but the things that are revealed belong to us and to our children for ever, that we may do all the words of this law.”</a:t>
            </a:r>
            <a:endParaRPr lang="en-CA" dirty="0"/>
          </a:p>
        </p:txBody>
      </p:sp>
      <p:sp>
        <p:nvSpPr>
          <p:cNvPr id="4" name="Title 3">
            <a:extLst>
              <a:ext uri="{FF2B5EF4-FFF2-40B4-BE49-F238E27FC236}">
                <a16:creationId xmlns:a16="http://schemas.microsoft.com/office/drawing/2014/main" id="{ECEF1B13-59BF-4D58-8C30-B5AD3A1B123E}"/>
              </a:ext>
            </a:extLst>
          </p:cNvPr>
          <p:cNvSpPr>
            <a:spLocks noGrp="1"/>
          </p:cNvSpPr>
          <p:nvPr>
            <p:ph type="title"/>
          </p:nvPr>
        </p:nvSpPr>
        <p:spPr/>
        <p:txBody>
          <a:bodyPr/>
          <a:lstStyle/>
          <a:p>
            <a:r>
              <a:rPr lang="en-US" dirty="0"/>
              <a:t>Deuteronomy 29:29</a:t>
            </a:r>
            <a:endParaRPr lang="en-CA" dirty="0"/>
          </a:p>
        </p:txBody>
      </p:sp>
    </p:spTree>
    <p:extLst>
      <p:ext uri="{BB962C8B-B14F-4D97-AF65-F5344CB8AC3E}">
        <p14:creationId xmlns:p14="http://schemas.microsoft.com/office/powerpoint/2010/main" val="39466427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520F4F1-BDA2-47EB-BF55-43A7542F8B2C}"/>
              </a:ext>
            </a:extLst>
          </p:cNvPr>
          <p:cNvSpPr>
            <a:spLocks noGrp="1"/>
          </p:cNvSpPr>
          <p:nvPr>
            <p:ph type="body" sz="quarter" idx="10"/>
          </p:nvPr>
        </p:nvSpPr>
        <p:spPr/>
        <p:txBody>
          <a:bodyPr/>
          <a:lstStyle/>
          <a:p>
            <a:pPr marL="571500" indent="-571500">
              <a:buFont typeface="+mj-lt"/>
              <a:buAutoNum type="romanUcPeriod"/>
            </a:pPr>
            <a:r>
              <a:rPr lang="en-CA" dirty="0">
                <a:solidFill>
                  <a:schemeClr val="accent1">
                    <a:lumMod val="75000"/>
                  </a:schemeClr>
                </a:solidFill>
                <a:effectLst>
                  <a:outerShdw blurRad="38100" dist="38100" dir="2700000" algn="tl">
                    <a:srgbClr val="000000">
                      <a:alpha val="43137"/>
                    </a:srgbClr>
                  </a:outerShdw>
                </a:effectLst>
                <a:latin typeface="+mj-lt"/>
              </a:rPr>
              <a:t>Encouragement</a:t>
            </a:r>
            <a:r>
              <a:rPr lang="en-CA" dirty="0"/>
              <a:t>: God’s will can be found in Scripture</a:t>
            </a:r>
          </a:p>
          <a:p>
            <a:pPr marL="571500" indent="-571500">
              <a:buFont typeface="+mj-lt"/>
              <a:buAutoNum type="romanUcPeriod"/>
            </a:pPr>
            <a:r>
              <a:rPr lang="en-CA" dirty="0">
                <a:solidFill>
                  <a:schemeClr val="accent1">
                    <a:lumMod val="75000"/>
                  </a:schemeClr>
                </a:solidFill>
                <a:effectLst>
                  <a:outerShdw blurRad="38100" dist="38100" dir="2700000" algn="tl">
                    <a:srgbClr val="000000">
                      <a:alpha val="43137"/>
                    </a:srgbClr>
                  </a:outerShdw>
                </a:effectLst>
                <a:latin typeface="+mj-lt"/>
              </a:rPr>
              <a:t>Warning</a:t>
            </a:r>
            <a:r>
              <a:rPr lang="en-CA" dirty="0">
                <a:effectLst>
                  <a:outerShdw blurRad="38100" dist="38100" dir="2700000" algn="tl">
                    <a:srgbClr val="000000">
                      <a:alpha val="43137"/>
                    </a:srgbClr>
                  </a:outerShdw>
                </a:effectLst>
              </a:rPr>
              <a:t>: Don’t add to Scripture…</a:t>
            </a:r>
          </a:p>
          <a:p>
            <a:pPr marL="1028700" lvl="1" indent="-571500">
              <a:buFont typeface="+mj-lt"/>
              <a:buAutoNum type="romanUcPeriod"/>
            </a:pPr>
            <a:r>
              <a:rPr lang="en-CA" dirty="0">
                <a:effectLst>
                  <a:outerShdw blurRad="38100" dist="38100" dir="2700000" algn="tl">
                    <a:srgbClr val="000000">
                      <a:alpha val="43137"/>
                    </a:srgbClr>
                  </a:outerShdw>
                </a:effectLst>
              </a:rPr>
              <a:t>Any other writings</a:t>
            </a:r>
          </a:p>
          <a:p>
            <a:pPr marL="1028700" lvl="1" indent="-571500">
              <a:buFont typeface="+mj-lt"/>
              <a:buAutoNum type="romanUcPeriod"/>
            </a:pPr>
            <a:r>
              <a:rPr lang="en-CA" dirty="0">
                <a:effectLst>
                  <a:outerShdw blurRad="38100" dist="38100" dir="2700000" algn="tl">
                    <a:srgbClr val="000000">
                      <a:alpha val="43137"/>
                    </a:srgbClr>
                  </a:outerShdw>
                </a:effectLst>
              </a:rPr>
              <a:t>Any other guidance or modern revelation</a:t>
            </a:r>
          </a:p>
          <a:p>
            <a:pPr marL="1028700" lvl="1" indent="-571500">
              <a:buFont typeface="+mj-lt"/>
              <a:buAutoNum type="romanUcPeriod"/>
            </a:pPr>
            <a:r>
              <a:rPr lang="en-CA" dirty="0">
                <a:effectLst>
                  <a:outerShdw blurRad="38100" dist="38100" dir="2700000" algn="tl">
                    <a:srgbClr val="000000">
                      <a:alpha val="43137"/>
                    </a:srgbClr>
                  </a:outerShdw>
                </a:effectLst>
              </a:rPr>
              <a:t>Any sins, requirements or regulations</a:t>
            </a:r>
          </a:p>
        </p:txBody>
      </p:sp>
      <p:sp>
        <p:nvSpPr>
          <p:cNvPr id="5" name="Title 4">
            <a:extLst>
              <a:ext uri="{FF2B5EF4-FFF2-40B4-BE49-F238E27FC236}">
                <a16:creationId xmlns:a16="http://schemas.microsoft.com/office/drawing/2014/main" id="{BEE659AD-78AF-49AC-A74E-4C3B2AA1F538}"/>
              </a:ext>
            </a:extLst>
          </p:cNvPr>
          <p:cNvSpPr>
            <a:spLocks noGrp="1"/>
          </p:cNvSpPr>
          <p:nvPr>
            <p:ph type="title"/>
          </p:nvPr>
        </p:nvSpPr>
        <p:spPr/>
        <p:txBody>
          <a:bodyPr/>
          <a:lstStyle/>
          <a:p>
            <a:r>
              <a:rPr lang="en-US" dirty="0"/>
              <a:t>C. Practical Applications</a:t>
            </a:r>
            <a:endParaRPr lang="en-CA" dirty="0"/>
          </a:p>
        </p:txBody>
      </p:sp>
    </p:spTree>
    <p:extLst>
      <p:ext uri="{BB962C8B-B14F-4D97-AF65-F5344CB8AC3E}">
        <p14:creationId xmlns:p14="http://schemas.microsoft.com/office/powerpoint/2010/main" val="33717659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520F4F1-BDA2-47EB-BF55-43A7542F8B2C}"/>
              </a:ext>
            </a:extLst>
          </p:cNvPr>
          <p:cNvSpPr>
            <a:spLocks noGrp="1"/>
          </p:cNvSpPr>
          <p:nvPr>
            <p:ph type="body" sz="quarter" idx="10"/>
          </p:nvPr>
        </p:nvSpPr>
        <p:spPr/>
        <p:txBody>
          <a:bodyPr/>
          <a:lstStyle/>
          <a:p>
            <a:pPr marL="571500" indent="-571500">
              <a:buFont typeface="+mj-lt"/>
              <a:buAutoNum type="romanUcPeriod"/>
            </a:pPr>
            <a:r>
              <a:rPr lang="en-CA" dirty="0">
                <a:solidFill>
                  <a:schemeClr val="accent1">
                    <a:lumMod val="75000"/>
                  </a:schemeClr>
                </a:solidFill>
                <a:effectLst>
                  <a:outerShdw blurRad="38100" dist="38100" dir="2700000" algn="tl">
                    <a:srgbClr val="000000">
                      <a:alpha val="43137"/>
                    </a:srgbClr>
                  </a:outerShdw>
                </a:effectLst>
                <a:latin typeface="+mj-lt"/>
              </a:rPr>
              <a:t>Encouragement</a:t>
            </a:r>
            <a:r>
              <a:rPr lang="en-CA" dirty="0"/>
              <a:t>: God’s will can be found in Scripture</a:t>
            </a:r>
          </a:p>
          <a:p>
            <a:pPr marL="571500" indent="-571500">
              <a:buFont typeface="+mj-lt"/>
              <a:buAutoNum type="romanUcPeriod"/>
            </a:pPr>
            <a:r>
              <a:rPr lang="en-CA" dirty="0">
                <a:solidFill>
                  <a:schemeClr val="accent1">
                    <a:lumMod val="75000"/>
                  </a:schemeClr>
                </a:solidFill>
                <a:effectLst>
                  <a:outerShdw blurRad="38100" dist="38100" dir="2700000" algn="tl">
                    <a:srgbClr val="000000">
                      <a:alpha val="43137"/>
                    </a:srgbClr>
                  </a:outerShdw>
                </a:effectLst>
                <a:latin typeface="+mj-lt"/>
              </a:rPr>
              <a:t>Warning</a:t>
            </a:r>
            <a:r>
              <a:rPr lang="en-CA" dirty="0">
                <a:effectLst>
                  <a:outerShdw blurRad="38100" dist="38100" dir="2700000" algn="tl">
                    <a:srgbClr val="000000">
                      <a:alpha val="43137"/>
                    </a:srgbClr>
                  </a:outerShdw>
                </a:effectLst>
              </a:rPr>
              <a:t>: Don’t add to Scripture…</a:t>
            </a:r>
          </a:p>
          <a:p>
            <a:pPr marL="1028700" lvl="1" indent="-571500">
              <a:buFont typeface="+mj-lt"/>
              <a:buAutoNum type="alphaLcPeriod"/>
            </a:pPr>
            <a:r>
              <a:rPr lang="en-CA" dirty="0">
                <a:effectLst>
                  <a:outerShdw blurRad="38100" dist="38100" dir="2700000" algn="tl">
                    <a:srgbClr val="000000">
                      <a:alpha val="43137"/>
                    </a:srgbClr>
                  </a:outerShdw>
                </a:effectLst>
              </a:rPr>
              <a:t>Any other writings</a:t>
            </a:r>
          </a:p>
          <a:p>
            <a:pPr marL="1028700" lvl="1" indent="-571500">
              <a:buFont typeface="+mj-lt"/>
              <a:buAutoNum type="alphaLcPeriod"/>
            </a:pPr>
            <a:r>
              <a:rPr lang="en-CA" dirty="0">
                <a:effectLst>
                  <a:outerShdw blurRad="38100" dist="38100" dir="2700000" algn="tl">
                    <a:srgbClr val="000000">
                      <a:alpha val="43137"/>
                    </a:srgbClr>
                  </a:outerShdw>
                </a:effectLst>
              </a:rPr>
              <a:t>Any other guidance or modern revelation</a:t>
            </a:r>
          </a:p>
          <a:p>
            <a:pPr marL="1028700" lvl="1" indent="-571500">
              <a:buFont typeface="+mj-lt"/>
              <a:buAutoNum type="alphaLcPeriod"/>
            </a:pPr>
            <a:r>
              <a:rPr lang="en-CA" dirty="0">
                <a:effectLst>
                  <a:outerShdw blurRad="38100" dist="38100" dir="2700000" algn="tl">
                    <a:srgbClr val="000000">
                      <a:alpha val="43137"/>
                    </a:srgbClr>
                  </a:outerShdw>
                </a:effectLst>
              </a:rPr>
              <a:t>Any other sins, requirements or regulations</a:t>
            </a:r>
          </a:p>
          <a:p>
            <a:pPr marL="571500" indent="-571500">
              <a:buFont typeface="+mj-lt"/>
              <a:buAutoNum type="romanUcPeriod"/>
            </a:pPr>
            <a:r>
              <a:rPr lang="en-CA" dirty="0">
                <a:solidFill>
                  <a:schemeClr val="accent1">
                    <a:lumMod val="75000"/>
                  </a:schemeClr>
                </a:solidFill>
                <a:effectLst>
                  <a:outerShdw blurRad="38100" dist="38100" dir="2700000" algn="tl">
                    <a:srgbClr val="000000">
                      <a:alpha val="43137"/>
                    </a:srgbClr>
                  </a:outerShdw>
                </a:effectLst>
                <a:latin typeface="+mj-lt"/>
              </a:rPr>
              <a:t>Encouragement</a:t>
            </a:r>
            <a:r>
              <a:rPr lang="en-CA" dirty="0">
                <a:effectLst>
                  <a:outerShdw blurRad="38100" dist="38100" dir="2700000" algn="tl">
                    <a:srgbClr val="000000">
                      <a:alpha val="43137"/>
                    </a:srgbClr>
                  </a:outerShdw>
                </a:effectLst>
              </a:rPr>
              <a:t>: Be content with Scripture</a:t>
            </a:r>
          </a:p>
        </p:txBody>
      </p:sp>
      <p:sp>
        <p:nvSpPr>
          <p:cNvPr id="5" name="Title 4">
            <a:extLst>
              <a:ext uri="{FF2B5EF4-FFF2-40B4-BE49-F238E27FC236}">
                <a16:creationId xmlns:a16="http://schemas.microsoft.com/office/drawing/2014/main" id="{BEE659AD-78AF-49AC-A74E-4C3B2AA1F538}"/>
              </a:ext>
            </a:extLst>
          </p:cNvPr>
          <p:cNvSpPr>
            <a:spLocks noGrp="1"/>
          </p:cNvSpPr>
          <p:nvPr>
            <p:ph type="title"/>
          </p:nvPr>
        </p:nvSpPr>
        <p:spPr/>
        <p:txBody>
          <a:bodyPr/>
          <a:lstStyle/>
          <a:p>
            <a:r>
              <a:rPr lang="en-US" dirty="0"/>
              <a:t>C. Practical Applications</a:t>
            </a:r>
            <a:endParaRPr lang="en-CA" dirty="0"/>
          </a:p>
        </p:txBody>
      </p:sp>
    </p:spTree>
    <p:extLst>
      <p:ext uri="{BB962C8B-B14F-4D97-AF65-F5344CB8AC3E}">
        <p14:creationId xmlns:p14="http://schemas.microsoft.com/office/powerpoint/2010/main" val="17954042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520F4F1-BDA2-47EB-BF55-43A7542F8B2C}"/>
              </a:ext>
            </a:extLst>
          </p:cNvPr>
          <p:cNvSpPr>
            <a:spLocks noGrp="1"/>
          </p:cNvSpPr>
          <p:nvPr>
            <p:ph type="body" sz="quarter" idx="10"/>
          </p:nvPr>
        </p:nvSpPr>
        <p:spPr/>
        <p:txBody>
          <a:bodyPr/>
          <a:lstStyle/>
          <a:p>
            <a:pPr marL="0" indent="0">
              <a:buNone/>
            </a:pPr>
            <a:r>
              <a:rPr lang="en-CA" sz="3200" dirty="0"/>
              <a:t>Examples:</a:t>
            </a:r>
          </a:p>
          <a:p>
            <a:r>
              <a:rPr lang="en-CA" sz="3200" b="0" dirty="0"/>
              <a:t>Mormons add the Book of Mormons</a:t>
            </a:r>
          </a:p>
          <a:p>
            <a:r>
              <a:rPr lang="en-CA" sz="3200" b="0" dirty="0"/>
              <a:t>Christian Scientists add the book, “Science and Health with a Key to the Scriptures”</a:t>
            </a:r>
          </a:p>
          <a:p>
            <a:r>
              <a:rPr lang="en-CA" sz="3200" b="0" dirty="0"/>
              <a:t>Roman Catholics add the Apocrypha and Tradition (e.g. teaching of general church councils)</a:t>
            </a:r>
          </a:p>
          <a:p>
            <a:r>
              <a:rPr lang="en-CA" sz="3200" b="0" dirty="0"/>
              <a:t>Even in Christian circles…</a:t>
            </a:r>
          </a:p>
        </p:txBody>
      </p:sp>
      <p:sp>
        <p:nvSpPr>
          <p:cNvPr id="5" name="Title 4">
            <a:extLst>
              <a:ext uri="{FF2B5EF4-FFF2-40B4-BE49-F238E27FC236}">
                <a16:creationId xmlns:a16="http://schemas.microsoft.com/office/drawing/2014/main" id="{BEE659AD-78AF-49AC-A74E-4C3B2AA1F538}"/>
              </a:ext>
            </a:extLst>
          </p:cNvPr>
          <p:cNvSpPr>
            <a:spLocks noGrp="1"/>
          </p:cNvSpPr>
          <p:nvPr>
            <p:ph type="title"/>
          </p:nvPr>
        </p:nvSpPr>
        <p:spPr/>
        <p:txBody>
          <a:bodyPr/>
          <a:lstStyle/>
          <a:p>
            <a:r>
              <a:rPr lang="en-US" sz="3200" dirty="0"/>
              <a:t>a. Don’t add to Scripture…Any other writings</a:t>
            </a:r>
            <a:endParaRPr lang="en-CA" sz="3200" dirty="0"/>
          </a:p>
        </p:txBody>
      </p:sp>
    </p:spTree>
    <p:extLst>
      <p:ext uri="{BB962C8B-B14F-4D97-AF65-F5344CB8AC3E}">
        <p14:creationId xmlns:p14="http://schemas.microsoft.com/office/powerpoint/2010/main" val="4201302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B6D8C1-73A5-4512-8904-B3970B8C209E}"/>
              </a:ext>
            </a:extLst>
          </p:cNvPr>
          <p:cNvSpPr>
            <a:spLocks noGrp="1"/>
          </p:cNvSpPr>
          <p:nvPr>
            <p:ph type="title"/>
          </p:nvPr>
        </p:nvSpPr>
        <p:spPr/>
        <p:txBody>
          <a:bodyPr/>
          <a:lstStyle/>
          <a:p>
            <a:r>
              <a:rPr lang="en-US" dirty="0"/>
              <a:t>SCRIPTURE’S NECESSITY</a:t>
            </a:r>
            <a:endParaRPr lang="en-CA" dirty="0"/>
          </a:p>
        </p:txBody>
      </p:sp>
      <p:sp>
        <p:nvSpPr>
          <p:cNvPr id="5" name="Text Placeholder 4">
            <a:extLst>
              <a:ext uri="{FF2B5EF4-FFF2-40B4-BE49-F238E27FC236}">
                <a16:creationId xmlns:a16="http://schemas.microsoft.com/office/drawing/2014/main" id="{F46DCB96-8ADA-42F3-BABB-6B8F949F53BD}"/>
              </a:ext>
            </a:extLst>
          </p:cNvPr>
          <p:cNvSpPr>
            <a:spLocks noGrp="1"/>
          </p:cNvSpPr>
          <p:nvPr>
            <p:ph type="body" sz="quarter" idx="10"/>
          </p:nvPr>
        </p:nvSpPr>
        <p:spPr>
          <a:xfrm>
            <a:off x="7915711" y="1936012"/>
            <a:ext cx="3587176" cy="4077253"/>
          </a:xfrm>
        </p:spPr>
        <p:txBody>
          <a:bodyPr/>
          <a:lstStyle/>
          <a:p>
            <a:pPr>
              <a:buFont typeface="+mj-lt"/>
              <a:buAutoNum type="alphaUcPeriod"/>
            </a:pPr>
            <a:r>
              <a:rPr lang="en-US" dirty="0"/>
              <a:t>What the Bible is Necessary for</a:t>
            </a:r>
          </a:p>
          <a:p>
            <a:pPr>
              <a:buFont typeface="+mj-lt"/>
              <a:buAutoNum type="alphaUcPeriod"/>
            </a:pPr>
            <a:r>
              <a:rPr lang="en-US" dirty="0"/>
              <a:t>What the Bible is NOT Necessary for</a:t>
            </a:r>
          </a:p>
          <a:p>
            <a:pPr>
              <a:buFont typeface="+mj-lt"/>
              <a:buAutoNum type="alphaUcPeriod"/>
            </a:pPr>
            <a:r>
              <a:rPr lang="en-US" dirty="0"/>
              <a:t>General &amp; Special Revelation</a:t>
            </a:r>
          </a:p>
          <a:p>
            <a:pPr>
              <a:buFont typeface="+mj-lt"/>
              <a:buAutoNum type="alphaUcPeriod"/>
            </a:pPr>
            <a:r>
              <a:rPr lang="en-US" dirty="0"/>
              <a:t>Discussion</a:t>
            </a:r>
            <a:endParaRPr lang="en-CA" dirty="0"/>
          </a:p>
        </p:txBody>
      </p:sp>
      <p:sp>
        <p:nvSpPr>
          <p:cNvPr id="6" name="Text Placeholder 5">
            <a:extLst>
              <a:ext uri="{FF2B5EF4-FFF2-40B4-BE49-F238E27FC236}">
                <a16:creationId xmlns:a16="http://schemas.microsoft.com/office/drawing/2014/main" id="{0677C77D-348C-4728-AB18-EEBED220CEB4}"/>
              </a:ext>
            </a:extLst>
          </p:cNvPr>
          <p:cNvSpPr>
            <a:spLocks noGrp="1"/>
          </p:cNvSpPr>
          <p:nvPr>
            <p:ph type="body" sz="quarter" idx="11"/>
          </p:nvPr>
        </p:nvSpPr>
        <p:spPr>
          <a:xfrm>
            <a:off x="795669" y="2733187"/>
            <a:ext cx="4641850" cy="763588"/>
          </a:xfrm>
        </p:spPr>
        <p:txBody>
          <a:bodyPr/>
          <a:lstStyle/>
          <a:p>
            <a:r>
              <a:rPr lang="en-US" dirty="0"/>
              <a:t>Why do we need Scripture?</a:t>
            </a:r>
            <a:endParaRPr lang="en-CA" dirty="0"/>
          </a:p>
        </p:txBody>
      </p:sp>
      <p:sp>
        <p:nvSpPr>
          <p:cNvPr id="2" name="TextBox 1">
            <a:extLst>
              <a:ext uri="{FF2B5EF4-FFF2-40B4-BE49-F238E27FC236}">
                <a16:creationId xmlns:a16="http://schemas.microsoft.com/office/drawing/2014/main" id="{5AB98139-C138-41E4-B196-48A44D3BDE30}"/>
              </a:ext>
            </a:extLst>
          </p:cNvPr>
          <p:cNvSpPr txBox="1"/>
          <p:nvPr/>
        </p:nvSpPr>
        <p:spPr>
          <a:xfrm>
            <a:off x="8349778" y="679269"/>
            <a:ext cx="3046553" cy="585216"/>
          </a:xfrm>
          <a:prstGeom prst="rect">
            <a:avLst/>
          </a:prstGeom>
          <a:noFill/>
        </p:spPr>
        <p:txBody>
          <a:bodyPr wrap="square" rtlCol="0">
            <a:spAutoFit/>
          </a:bodyPr>
          <a:lstStyle/>
          <a:p>
            <a:endParaRPr lang="en-CA"/>
          </a:p>
        </p:txBody>
      </p:sp>
      <p:sp>
        <p:nvSpPr>
          <p:cNvPr id="3" name="TextBox 2">
            <a:extLst>
              <a:ext uri="{FF2B5EF4-FFF2-40B4-BE49-F238E27FC236}">
                <a16:creationId xmlns:a16="http://schemas.microsoft.com/office/drawing/2014/main" id="{1678E560-A006-4D6F-AF28-C785B50CB784}"/>
              </a:ext>
            </a:extLst>
          </p:cNvPr>
          <p:cNvSpPr txBox="1"/>
          <p:nvPr/>
        </p:nvSpPr>
        <p:spPr>
          <a:xfrm>
            <a:off x="7910306" y="1395780"/>
            <a:ext cx="3355348" cy="523220"/>
          </a:xfrm>
          <a:prstGeom prst="rect">
            <a:avLst/>
          </a:prstGeom>
          <a:noFill/>
        </p:spPr>
        <p:txBody>
          <a:bodyPr wrap="square" rtlCol="0">
            <a:spAutoFit/>
          </a:bodyPr>
          <a:lstStyle/>
          <a:p>
            <a:r>
              <a:rPr lang="en-US" sz="2800" b="1" dirty="0">
                <a:solidFill>
                  <a:schemeClr val="accent1">
                    <a:lumMod val="75000"/>
                  </a:schemeClr>
                </a:solidFill>
                <a:effectLst>
                  <a:outerShdw blurRad="38100" dist="38100" dir="2700000" algn="tl">
                    <a:srgbClr val="000000">
                      <a:alpha val="43137"/>
                    </a:srgbClr>
                  </a:outerShdw>
                </a:effectLst>
                <a:latin typeface="+mj-lt"/>
              </a:rPr>
              <a:t>SECTION OUTLINE</a:t>
            </a:r>
            <a:endParaRPr lang="en-CA" sz="2800" b="1" dirty="0">
              <a:solidFill>
                <a:schemeClr val="accent1">
                  <a:lumMod val="75000"/>
                </a:schemeClr>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65841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E659AD-78AF-49AC-A74E-4C3B2AA1F538}"/>
              </a:ext>
            </a:extLst>
          </p:cNvPr>
          <p:cNvSpPr>
            <a:spLocks noGrp="1"/>
          </p:cNvSpPr>
          <p:nvPr>
            <p:ph type="title"/>
          </p:nvPr>
        </p:nvSpPr>
        <p:spPr/>
        <p:txBody>
          <a:bodyPr/>
          <a:lstStyle/>
          <a:p>
            <a:r>
              <a:rPr lang="en-US" sz="3200" dirty="0"/>
              <a:t>a. Don’t add to Scripture…Any other writings</a:t>
            </a:r>
            <a:endParaRPr lang="en-CA" sz="3200" dirty="0"/>
          </a:p>
        </p:txBody>
      </p:sp>
      <p:pic>
        <p:nvPicPr>
          <p:cNvPr id="2" name="Picture 1">
            <a:extLst>
              <a:ext uri="{FF2B5EF4-FFF2-40B4-BE49-F238E27FC236}">
                <a16:creationId xmlns:a16="http://schemas.microsoft.com/office/drawing/2014/main" id="{99095F88-1163-C045-95A3-F48D6E6043F3}"/>
              </a:ext>
            </a:extLst>
          </p:cNvPr>
          <p:cNvPicPr>
            <a:picLocks noChangeAspect="1"/>
          </p:cNvPicPr>
          <p:nvPr/>
        </p:nvPicPr>
        <p:blipFill>
          <a:blip r:embed="rId2"/>
          <a:stretch>
            <a:fillRect/>
          </a:stretch>
        </p:blipFill>
        <p:spPr>
          <a:xfrm>
            <a:off x="4184072" y="1974273"/>
            <a:ext cx="3255819" cy="4883728"/>
          </a:xfrm>
          <a:prstGeom prst="rect">
            <a:avLst/>
          </a:prstGeom>
        </p:spPr>
      </p:pic>
    </p:spTree>
    <p:extLst>
      <p:ext uri="{BB962C8B-B14F-4D97-AF65-F5344CB8AC3E}">
        <p14:creationId xmlns:p14="http://schemas.microsoft.com/office/powerpoint/2010/main" val="3647804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520F4F1-BDA2-47EB-BF55-43A7542F8B2C}"/>
              </a:ext>
            </a:extLst>
          </p:cNvPr>
          <p:cNvSpPr>
            <a:spLocks noGrp="1"/>
          </p:cNvSpPr>
          <p:nvPr>
            <p:ph type="body" sz="quarter" idx="10"/>
          </p:nvPr>
        </p:nvSpPr>
        <p:spPr/>
        <p:txBody>
          <a:bodyPr/>
          <a:lstStyle/>
          <a:p>
            <a:pPr marL="571500" indent="-571500">
              <a:buFont typeface="+mj-lt"/>
              <a:buAutoNum type="romanUcPeriod"/>
            </a:pPr>
            <a:r>
              <a:rPr lang="en-CA" dirty="0">
                <a:solidFill>
                  <a:schemeClr val="accent1">
                    <a:lumMod val="75000"/>
                  </a:schemeClr>
                </a:solidFill>
                <a:effectLst>
                  <a:outerShdw blurRad="38100" dist="38100" dir="2700000" algn="tl">
                    <a:srgbClr val="000000">
                      <a:alpha val="43137"/>
                    </a:srgbClr>
                  </a:outerShdw>
                </a:effectLst>
                <a:latin typeface="+mj-lt"/>
              </a:rPr>
              <a:t>Encouragement</a:t>
            </a:r>
            <a:r>
              <a:rPr lang="en-CA" dirty="0"/>
              <a:t>: God’s will can be found in Scripture</a:t>
            </a:r>
          </a:p>
          <a:p>
            <a:pPr marL="571500" indent="-571500">
              <a:buFont typeface="+mj-lt"/>
              <a:buAutoNum type="romanUcPeriod"/>
            </a:pPr>
            <a:r>
              <a:rPr lang="en-CA" dirty="0">
                <a:solidFill>
                  <a:schemeClr val="accent1">
                    <a:lumMod val="75000"/>
                  </a:schemeClr>
                </a:solidFill>
                <a:effectLst>
                  <a:outerShdw blurRad="38100" dist="38100" dir="2700000" algn="tl">
                    <a:srgbClr val="000000">
                      <a:alpha val="43137"/>
                    </a:srgbClr>
                  </a:outerShdw>
                </a:effectLst>
                <a:latin typeface="+mj-lt"/>
              </a:rPr>
              <a:t>Warning</a:t>
            </a:r>
            <a:r>
              <a:rPr lang="en-CA" dirty="0">
                <a:effectLst>
                  <a:outerShdw blurRad="38100" dist="38100" dir="2700000" algn="tl">
                    <a:srgbClr val="000000">
                      <a:alpha val="43137"/>
                    </a:srgbClr>
                  </a:outerShdw>
                </a:effectLst>
              </a:rPr>
              <a:t>: Don’t add to Scripture…</a:t>
            </a:r>
          </a:p>
          <a:p>
            <a:pPr marL="1028700" lvl="1" indent="-571500">
              <a:buFont typeface="+mj-lt"/>
              <a:buAutoNum type="alphaLcPeriod"/>
            </a:pPr>
            <a:r>
              <a:rPr lang="en-CA" dirty="0">
                <a:effectLst>
                  <a:outerShdw blurRad="38100" dist="38100" dir="2700000" algn="tl">
                    <a:srgbClr val="000000">
                      <a:alpha val="43137"/>
                    </a:srgbClr>
                  </a:outerShdw>
                </a:effectLst>
              </a:rPr>
              <a:t>Any other writings</a:t>
            </a:r>
          </a:p>
          <a:p>
            <a:pPr marL="1028700" lvl="1" indent="-571500">
              <a:buFont typeface="+mj-lt"/>
              <a:buAutoNum type="alphaLcPeriod"/>
            </a:pPr>
            <a:r>
              <a:rPr lang="en-CA" dirty="0">
                <a:effectLst>
                  <a:outerShdw blurRad="38100" dist="38100" dir="2700000" algn="tl">
                    <a:srgbClr val="000000">
                      <a:alpha val="43137"/>
                    </a:srgbClr>
                  </a:outerShdw>
                </a:effectLst>
              </a:rPr>
              <a:t>Any other guidance or modern revelation</a:t>
            </a:r>
          </a:p>
          <a:p>
            <a:pPr marL="1028700" lvl="1" indent="-571500">
              <a:buFont typeface="+mj-lt"/>
              <a:buAutoNum type="alphaLcPeriod"/>
            </a:pPr>
            <a:r>
              <a:rPr lang="en-CA" dirty="0">
                <a:effectLst>
                  <a:outerShdw blurRad="38100" dist="38100" dir="2700000" algn="tl">
                    <a:srgbClr val="000000">
                      <a:alpha val="43137"/>
                    </a:srgbClr>
                  </a:outerShdw>
                </a:effectLst>
              </a:rPr>
              <a:t>Any other sins, requirements or regulations</a:t>
            </a:r>
          </a:p>
          <a:p>
            <a:pPr marL="571500" indent="-571500">
              <a:buFont typeface="+mj-lt"/>
              <a:buAutoNum type="romanUcPeriod"/>
            </a:pPr>
            <a:r>
              <a:rPr lang="en-CA" dirty="0">
                <a:solidFill>
                  <a:schemeClr val="accent1">
                    <a:lumMod val="75000"/>
                  </a:schemeClr>
                </a:solidFill>
                <a:effectLst>
                  <a:outerShdw blurRad="38100" dist="38100" dir="2700000" algn="tl">
                    <a:srgbClr val="000000">
                      <a:alpha val="43137"/>
                    </a:srgbClr>
                  </a:outerShdw>
                </a:effectLst>
                <a:latin typeface="+mj-lt"/>
              </a:rPr>
              <a:t>Encouragement</a:t>
            </a:r>
            <a:r>
              <a:rPr lang="en-CA" dirty="0">
                <a:effectLst>
                  <a:outerShdw blurRad="38100" dist="38100" dir="2700000" algn="tl">
                    <a:srgbClr val="000000">
                      <a:alpha val="43137"/>
                    </a:srgbClr>
                  </a:outerShdw>
                </a:effectLst>
              </a:rPr>
              <a:t>: Be content with Scripture</a:t>
            </a:r>
          </a:p>
        </p:txBody>
      </p:sp>
      <p:sp>
        <p:nvSpPr>
          <p:cNvPr id="5" name="Title 4">
            <a:extLst>
              <a:ext uri="{FF2B5EF4-FFF2-40B4-BE49-F238E27FC236}">
                <a16:creationId xmlns:a16="http://schemas.microsoft.com/office/drawing/2014/main" id="{BEE659AD-78AF-49AC-A74E-4C3B2AA1F538}"/>
              </a:ext>
            </a:extLst>
          </p:cNvPr>
          <p:cNvSpPr>
            <a:spLocks noGrp="1"/>
          </p:cNvSpPr>
          <p:nvPr>
            <p:ph type="title"/>
          </p:nvPr>
        </p:nvSpPr>
        <p:spPr/>
        <p:txBody>
          <a:bodyPr/>
          <a:lstStyle/>
          <a:p>
            <a:r>
              <a:rPr lang="en-US" dirty="0"/>
              <a:t>C. Practical Applications</a:t>
            </a:r>
            <a:endParaRPr lang="en-CA" dirty="0"/>
          </a:p>
        </p:txBody>
      </p:sp>
    </p:spTree>
    <p:extLst>
      <p:ext uri="{BB962C8B-B14F-4D97-AF65-F5344CB8AC3E}">
        <p14:creationId xmlns:p14="http://schemas.microsoft.com/office/powerpoint/2010/main" val="39056999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E659AD-78AF-49AC-A74E-4C3B2AA1F538}"/>
              </a:ext>
            </a:extLst>
          </p:cNvPr>
          <p:cNvSpPr>
            <a:spLocks noGrp="1"/>
          </p:cNvSpPr>
          <p:nvPr>
            <p:ph type="title"/>
          </p:nvPr>
        </p:nvSpPr>
        <p:spPr>
          <a:xfrm>
            <a:off x="604685" y="484363"/>
            <a:ext cx="10414591" cy="664534"/>
          </a:xfrm>
        </p:spPr>
        <p:txBody>
          <a:bodyPr/>
          <a:lstStyle/>
          <a:p>
            <a:r>
              <a:rPr lang="en-US" sz="3200" dirty="0"/>
              <a:t>b. Don’t add to Scripture…Any other guidance or modern revelation</a:t>
            </a:r>
            <a:endParaRPr lang="en-CA" sz="3200" dirty="0"/>
          </a:p>
        </p:txBody>
      </p:sp>
      <p:sp>
        <p:nvSpPr>
          <p:cNvPr id="4" name="Text Placeholder 5">
            <a:extLst>
              <a:ext uri="{FF2B5EF4-FFF2-40B4-BE49-F238E27FC236}">
                <a16:creationId xmlns:a16="http://schemas.microsoft.com/office/drawing/2014/main" id="{63C359AA-A9F3-8848-B8B0-C7A3970B9D5D}"/>
              </a:ext>
            </a:extLst>
          </p:cNvPr>
          <p:cNvSpPr>
            <a:spLocks noGrp="1"/>
          </p:cNvSpPr>
          <p:nvPr>
            <p:ph type="body" sz="quarter" idx="10"/>
          </p:nvPr>
        </p:nvSpPr>
        <p:spPr>
          <a:xfrm>
            <a:off x="835025" y="2185359"/>
            <a:ext cx="10521950" cy="4130381"/>
          </a:xfrm>
        </p:spPr>
        <p:txBody>
          <a:bodyPr/>
          <a:lstStyle/>
          <a:p>
            <a:pPr marL="0" indent="0">
              <a:buNone/>
            </a:pPr>
            <a:r>
              <a:rPr lang="en-CA" sz="3200" dirty="0"/>
              <a:t>Examples:</a:t>
            </a:r>
          </a:p>
          <a:p>
            <a:r>
              <a:rPr lang="en-CA" sz="3200" b="0" u="sng" dirty="0"/>
              <a:t>Misplaced confidence: </a:t>
            </a:r>
            <a:r>
              <a:rPr lang="en-CA" sz="3200" b="0" dirty="0"/>
              <a:t>“I must do ________ because God is just “leading” me in that direction. Therefore, I must obey”</a:t>
            </a:r>
          </a:p>
          <a:p>
            <a:endParaRPr lang="en-CA" sz="3200" b="0" dirty="0"/>
          </a:p>
        </p:txBody>
      </p:sp>
    </p:spTree>
    <p:extLst>
      <p:ext uri="{BB962C8B-B14F-4D97-AF65-F5344CB8AC3E}">
        <p14:creationId xmlns:p14="http://schemas.microsoft.com/office/powerpoint/2010/main" val="29477804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694B14-5720-4F9E-8085-093A3FA3DECD}"/>
              </a:ext>
            </a:extLst>
          </p:cNvPr>
          <p:cNvSpPr>
            <a:spLocks noGrp="1"/>
          </p:cNvSpPr>
          <p:nvPr>
            <p:ph type="body" sz="quarter" idx="10"/>
          </p:nvPr>
        </p:nvSpPr>
        <p:spPr/>
        <p:txBody>
          <a:bodyPr/>
          <a:lstStyle/>
          <a:p>
            <a:r>
              <a:rPr lang="en-CA" dirty="0"/>
              <a:t>At various times throughout the history of the church, and particularly in the modern charismatic movement, people have claimed that God has given revelations through them for the benefit of the church. Even people in </a:t>
            </a:r>
            <a:r>
              <a:rPr lang="en-CA" dirty="0" err="1"/>
              <a:t>noncharismatic</a:t>
            </a:r>
            <a:r>
              <a:rPr lang="en-CA" dirty="0"/>
              <a:t> churches often say that God “led” or “guided” them in a certain way.</a:t>
            </a:r>
          </a:p>
        </p:txBody>
      </p:sp>
      <p:pic>
        <p:nvPicPr>
          <p:cNvPr id="9" name="Picture Placeholder 8" descr="A close up of a sign&#10;&#10;Description automatically generated">
            <a:extLst>
              <a:ext uri="{FF2B5EF4-FFF2-40B4-BE49-F238E27FC236}">
                <a16:creationId xmlns:a16="http://schemas.microsoft.com/office/drawing/2014/main" id="{D10ACC38-4839-4670-B063-2629775569D4}"/>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4507" b="27519"/>
          <a:stretch/>
        </p:blipFill>
        <p:spPr>
          <a:xfrm>
            <a:off x="446567" y="5656199"/>
            <a:ext cx="1238693" cy="1080403"/>
          </a:xfrm>
        </p:spPr>
      </p:pic>
      <p:sp>
        <p:nvSpPr>
          <p:cNvPr id="6" name="Text Placeholder 5">
            <a:extLst>
              <a:ext uri="{FF2B5EF4-FFF2-40B4-BE49-F238E27FC236}">
                <a16:creationId xmlns:a16="http://schemas.microsoft.com/office/drawing/2014/main" id="{64892EED-AA82-4C9E-B3C0-4D1202DFB79B}"/>
              </a:ext>
            </a:extLst>
          </p:cNvPr>
          <p:cNvSpPr>
            <a:spLocks noGrp="1"/>
          </p:cNvSpPr>
          <p:nvPr>
            <p:ph type="body" sz="quarter" idx="12"/>
          </p:nvPr>
        </p:nvSpPr>
        <p:spPr/>
        <p:txBody>
          <a:bodyPr/>
          <a:lstStyle/>
          <a:p>
            <a:r>
              <a:rPr lang="en-US" dirty="0"/>
              <a:t>Wayne Grudem</a:t>
            </a:r>
            <a:endParaRPr lang="en-CA" dirty="0"/>
          </a:p>
        </p:txBody>
      </p:sp>
      <p:sp>
        <p:nvSpPr>
          <p:cNvPr id="7" name="Text Placeholder 6">
            <a:extLst>
              <a:ext uri="{FF2B5EF4-FFF2-40B4-BE49-F238E27FC236}">
                <a16:creationId xmlns:a16="http://schemas.microsoft.com/office/drawing/2014/main" id="{FCE66C40-164B-4E1B-9D6C-9D8993E7663F}"/>
              </a:ext>
            </a:extLst>
          </p:cNvPr>
          <p:cNvSpPr>
            <a:spLocks noGrp="1"/>
          </p:cNvSpPr>
          <p:nvPr>
            <p:ph type="body" sz="quarter" idx="13"/>
          </p:nvPr>
        </p:nvSpPr>
        <p:spPr/>
        <p:txBody>
          <a:bodyPr/>
          <a:lstStyle/>
          <a:p>
            <a:r>
              <a:rPr lang="en-US" dirty="0"/>
              <a:t>Bible Doctrine, p. 60</a:t>
            </a:r>
            <a:endParaRPr lang="en-CA" dirty="0"/>
          </a:p>
        </p:txBody>
      </p:sp>
    </p:spTree>
    <p:extLst>
      <p:ext uri="{BB962C8B-B14F-4D97-AF65-F5344CB8AC3E}">
        <p14:creationId xmlns:p14="http://schemas.microsoft.com/office/powerpoint/2010/main" val="28523340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694B14-5720-4F9E-8085-093A3FA3DECD}"/>
              </a:ext>
            </a:extLst>
          </p:cNvPr>
          <p:cNvSpPr>
            <a:spLocks noGrp="1"/>
          </p:cNvSpPr>
          <p:nvPr>
            <p:ph type="body" sz="quarter" idx="10"/>
          </p:nvPr>
        </p:nvSpPr>
        <p:spPr/>
        <p:txBody>
          <a:bodyPr/>
          <a:lstStyle/>
          <a:p>
            <a:r>
              <a:rPr lang="en-CA" dirty="0"/>
              <a:t>However we may evaluate such claims, we must be careful never to allow (in theory or in practice) the placing of such revelations on a level equal to Scripture. We must insist that God does not require us to believe anything about himself or his work in the world that is contained in these revelations but not in Scripture.</a:t>
            </a:r>
          </a:p>
        </p:txBody>
      </p:sp>
      <p:pic>
        <p:nvPicPr>
          <p:cNvPr id="9" name="Picture Placeholder 8" descr="A close up of a sign&#10;&#10;Description automatically generated">
            <a:extLst>
              <a:ext uri="{FF2B5EF4-FFF2-40B4-BE49-F238E27FC236}">
                <a16:creationId xmlns:a16="http://schemas.microsoft.com/office/drawing/2014/main" id="{D10ACC38-4839-4670-B063-2629775569D4}"/>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4507" b="27519"/>
          <a:stretch/>
        </p:blipFill>
        <p:spPr>
          <a:xfrm>
            <a:off x="446567" y="5656199"/>
            <a:ext cx="1238693" cy="1080403"/>
          </a:xfrm>
        </p:spPr>
      </p:pic>
      <p:sp>
        <p:nvSpPr>
          <p:cNvPr id="6" name="Text Placeholder 5">
            <a:extLst>
              <a:ext uri="{FF2B5EF4-FFF2-40B4-BE49-F238E27FC236}">
                <a16:creationId xmlns:a16="http://schemas.microsoft.com/office/drawing/2014/main" id="{64892EED-AA82-4C9E-B3C0-4D1202DFB79B}"/>
              </a:ext>
            </a:extLst>
          </p:cNvPr>
          <p:cNvSpPr>
            <a:spLocks noGrp="1"/>
          </p:cNvSpPr>
          <p:nvPr>
            <p:ph type="body" sz="quarter" idx="12"/>
          </p:nvPr>
        </p:nvSpPr>
        <p:spPr/>
        <p:txBody>
          <a:bodyPr/>
          <a:lstStyle/>
          <a:p>
            <a:r>
              <a:rPr lang="en-US" dirty="0"/>
              <a:t>Wayne Grudem</a:t>
            </a:r>
            <a:endParaRPr lang="en-CA" dirty="0"/>
          </a:p>
        </p:txBody>
      </p:sp>
      <p:sp>
        <p:nvSpPr>
          <p:cNvPr id="7" name="Text Placeholder 6">
            <a:extLst>
              <a:ext uri="{FF2B5EF4-FFF2-40B4-BE49-F238E27FC236}">
                <a16:creationId xmlns:a16="http://schemas.microsoft.com/office/drawing/2014/main" id="{FCE66C40-164B-4E1B-9D6C-9D8993E7663F}"/>
              </a:ext>
            </a:extLst>
          </p:cNvPr>
          <p:cNvSpPr>
            <a:spLocks noGrp="1"/>
          </p:cNvSpPr>
          <p:nvPr>
            <p:ph type="body" sz="quarter" idx="13"/>
          </p:nvPr>
        </p:nvSpPr>
        <p:spPr/>
        <p:txBody>
          <a:bodyPr/>
          <a:lstStyle/>
          <a:p>
            <a:r>
              <a:rPr lang="en-US" dirty="0"/>
              <a:t>Bible Doctrine, p. 60</a:t>
            </a:r>
            <a:endParaRPr lang="en-CA" dirty="0"/>
          </a:p>
        </p:txBody>
      </p:sp>
    </p:spTree>
    <p:extLst>
      <p:ext uri="{BB962C8B-B14F-4D97-AF65-F5344CB8AC3E}">
        <p14:creationId xmlns:p14="http://schemas.microsoft.com/office/powerpoint/2010/main" val="6643073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E659AD-78AF-49AC-A74E-4C3B2AA1F538}"/>
              </a:ext>
            </a:extLst>
          </p:cNvPr>
          <p:cNvSpPr>
            <a:spLocks noGrp="1"/>
          </p:cNvSpPr>
          <p:nvPr>
            <p:ph type="title"/>
          </p:nvPr>
        </p:nvSpPr>
        <p:spPr>
          <a:xfrm>
            <a:off x="604685" y="484363"/>
            <a:ext cx="10414591" cy="664534"/>
          </a:xfrm>
        </p:spPr>
        <p:txBody>
          <a:bodyPr/>
          <a:lstStyle/>
          <a:p>
            <a:r>
              <a:rPr lang="en-US" sz="3200" dirty="0"/>
              <a:t>b. Don’t add to Scripture…Any other guidance or modern revelation</a:t>
            </a:r>
            <a:endParaRPr lang="en-CA" sz="3200" dirty="0"/>
          </a:p>
        </p:txBody>
      </p:sp>
      <p:sp>
        <p:nvSpPr>
          <p:cNvPr id="4" name="Text Placeholder 5">
            <a:extLst>
              <a:ext uri="{FF2B5EF4-FFF2-40B4-BE49-F238E27FC236}">
                <a16:creationId xmlns:a16="http://schemas.microsoft.com/office/drawing/2014/main" id="{63C359AA-A9F3-8848-B8B0-C7A3970B9D5D}"/>
              </a:ext>
            </a:extLst>
          </p:cNvPr>
          <p:cNvSpPr>
            <a:spLocks noGrp="1"/>
          </p:cNvSpPr>
          <p:nvPr>
            <p:ph type="body" sz="quarter" idx="10"/>
          </p:nvPr>
        </p:nvSpPr>
        <p:spPr>
          <a:xfrm>
            <a:off x="835025" y="2185359"/>
            <a:ext cx="10521950" cy="4130381"/>
          </a:xfrm>
        </p:spPr>
        <p:txBody>
          <a:bodyPr/>
          <a:lstStyle/>
          <a:p>
            <a:pPr marL="0" indent="0">
              <a:buNone/>
            </a:pPr>
            <a:r>
              <a:rPr lang="en-CA" sz="3200" dirty="0"/>
              <a:t>Examples:</a:t>
            </a:r>
          </a:p>
          <a:p>
            <a:r>
              <a:rPr lang="en-CA" sz="3200" b="0" u="sng" dirty="0"/>
              <a:t>Misplaced confidence: </a:t>
            </a:r>
            <a:r>
              <a:rPr lang="en-CA" sz="3200" b="0" dirty="0"/>
              <a:t>“I must do ________ because God is just “leading” me in that direction. Therefore, I must obey”</a:t>
            </a:r>
          </a:p>
          <a:p>
            <a:r>
              <a:rPr lang="en-CA" sz="3200" b="0" u="sng" dirty="0"/>
              <a:t>Unfounded Paralysis: </a:t>
            </a:r>
            <a:r>
              <a:rPr lang="en-CA" sz="3200" b="0" dirty="0"/>
              <a:t>“I need God to show me a sign…I’m afraid I’m going to step outside of his will”</a:t>
            </a:r>
          </a:p>
          <a:p>
            <a:endParaRPr lang="en-CA" sz="3200" b="0" dirty="0"/>
          </a:p>
        </p:txBody>
      </p:sp>
    </p:spTree>
    <p:extLst>
      <p:ext uri="{BB962C8B-B14F-4D97-AF65-F5344CB8AC3E}">
        <p14:creationId xmlns:p14="http://schemas.microsoft.com/office/powerpoint/2010/main" val="27804084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052D81B-BB1D-4559-A2F8-0CA047F1EEA6}"/>
              </a:ext>
            </a:extLst>
          </p:cNvPr>
          <p:cNvSpPr>
            <a:spLocks noGrp="1"/>
          </p:cNvSpPr>
          <p:nvPr>
            <p:ph type="body" sz="quarter" idx="10"/>
          </p:nvPr>
        </p:nvSpPr>
        <p:spPr/>
        <p:txBody>
          <a:bodyPr/>
          <a:lstStyle/>
          <a:p>
            <a:r>
              <a:rPr lang="en-CA" dirty="0"/>
              <a:t>I will keep your law continually,</a:t>
            </a:r>
          </a:p>
          <a:p>
            <a:r>
              <a:rPr lang="en-CA" dirty="0"/>
              <a:t>for ever and ever;</a:t>
            </a:r>
          </a:p>
          <a:p>
            <a:r>
              <a:rPr lang="en-CA" dirty="0"/>
              <a:t>and </a:t>
            </a:r>
            <a:r>
              <a:rPr lang="en-CA" i="1" dirty="0"/>
              <a:t>I shall walk at liberty,</a:t>
            </a:r>
          </a:p>
          <a:p>
            <a:r>
              <a:rPr lang="en-CA" i="1" dirty="0"/>
              <a:t>for I have sought your precepts</a:t>
            </a:r>
            <a:r>
              <a:rPr lang="en-CA" dirty="0"/>
              <a:t>…</a:t>
            </a:r>
          </a:p>
          <a:p>
            <a:r>
              <a:rPr lang="en-CA" i="1" dirty="0"/>
              <a:t>Great peace have those who love your law</a:t>
            </a:r>
            <a:r>
              <a:rPr lang="en-CA" dirty="0"/>
              <a:t>;</a:t>
            </a:r>
          </a:p>
          <a:p>
            <a:r>
              <a:rPr lang="en-CA" dirty="0"/>
              <a:t>nothing can make them stumble.</a:t>
            </a:r>
          </a:p>
        </p:txBody>
      </p:sp>
      <p:sp>
        <p:nvSpPr>
          <p:cNvPr id="4" name="Title 3">
            <a:extLst>
              <a:ext uri="{FF2B5EF4-FFF2-40B4-BE49-F238E27FC236}">
                <a16:creationId xmlns:a16="http://schemas.microsoft.com/office/drawing/2014/main" id="{C941FABC-F232-4177-8640-46F2EA91841A}"/>
              </a:ext>
            </a:extLst>
          </p:cNvPr>
          <p:cNvSpPr>
            <a:spLocks noGrp="1"/>
          </p:cNvSpPr>
          <p:nvPr>
            <p:ph type="title"/>
          </p:nvPr>
        </p:nvSpPr>
        <p:spPr>
          <a:xfrm>
            <a:off x="1231087" y="409352"/>
            <a:ext cx="6627451" cy="680485"/>
          </a:xfrm>
        </p:spPr>
        <p:txBody>
          <a:bodyPr/>
          <a:lstStyle/>
          <a:p>
            <a:r>
              <a:rPr lang="en-US" dirty="0"/>
              <a:t>Psalm 119:44-45, 165</a:t>
            </a:r>
            <a:endParaRPr lang="en-CA" dirty="0"/>
          </a:p>
        </p:txBody>
      </p:sp>
    </p:spTree>
    <p:extLst>
      <p:ext uri="{BB962C8B-B14F-4D97-AF65-F5344CB8AC3E}">
        <p14:creationId xmlns:p14="http://schemas.microsoft.com/office/powerpoint/2010/main" val="3810157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052D81B-BB1D-4559-A2F8-0CA047F1EEA6}"/>
              </a:ext>
            </a:extLst>
          </p:cNvPr>
          <p:cNvSpPr>
            <a:spLocks noGrp="1"/>
          </p:cNvSpPr>
          <p:nvPr>
            <p:ph type="body" sz="quarter" idx="10"/>
          </p:nvPr>
        </p:nvSpPr>
        <p:spPr/>
        <p:txBody>
          <a:bodyPr/>
          <a:lstStyle/>
          <a:p>
            <a:r>
              <a:rPr lang="en-CA" dirty="0">
                <a:effectLst/>
              </a:rPr>
              <a:t>Do not be conformed to this world, but be transformed by the renewal of your mind, that by testing you may discern what is the will of God, what is good and acceptable and perfect. </a:t>
            </a:r>
          </a:p>
          <a:p>
            <a:r>
              <a:rPr lang="en-CA" dirty="0">
                <a:effectLst/>
              </a:rPr>
              <a:t> </a:t>
            </a:r>
          </a:p>
        </p:txBody>
      </p:sp>
      <p:sp>
        <p:nvSpPr>
          <p:cNvPr id="4" name="Title 3">
            <a:extLst>
              <a:ext uri="{FF2B5EF4-FFF2-40B4-BE49-F238E27FC236}">
                <a16:creationId xmlns:a16="http://schemas.microsoft.com/office/drawing/2014/main" id="{C941FABC-F232-4177-8640-46F2EA91841A}"/>
              </a:ext>
            </a:extLst>
          </p:cNvPr>
          <p:cNvSpPr>
            <a:spLocks noGrp="1"/>
          </p:cNvSpPr>
          <p:nvPr>
            <p:ph type="title"/>
          </p:nvPr>
        </p:nvSpPr>
        <p:spPr>
          <a:xfrm>
            <a:off x="1231087" y="409352"/>
            <a:ext cx="6627451" cy="680485"/>
          </a:xfrm>
        </p:spPr>
        <p:txBody>
          <a:bodyPr/>
          <a:lstStyle/>
          <a:p>
            <a:r>
              <a:rPr lang="en-US" dirty="0"/>
              <a:t>Rom 12:2</a:t>
            </a:r>
            <a:endParaRPr lang="en-CA" dirty="0"/>
          </a:p>
        </p:txBody>
      </p:sp>
    </p:spTree>
    <p:extLst>
      <p:ext uri="{BB962C8B-B14F-4D97-AF65-F5344CB8AC3E}">
        <p14:creationId xmlns:p14="http://schemas.microsoft.com/office/powerpoint/2010/main" val="38925397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520F4F1-BDA2-47EB-BF55-43A7542F8B2C}"/>
              </a:ext>
            </a:extLst>
          </p:cNvPr>
          <p:cNvSpPr>
            <a:spLocks noGrp="1"/>
          </p:cNvSpPr>
          <p:nvPr>
            <p:ph type="body" sz="quarter" idx="10"/>
          </p:nvPr>
        </p:nvSpPr>
        <p:spPr/>
        <p:txBody>
          <a:bodyPr/>
          <a:lstStyle/>
          <a:p>
            <a:pPr marL="571500" indent="-571500">
              <a:buFont typeface="+mj-lt"/>
              <a:buAutoNum type="romanUcPeriod"/>
            </a:pPr>
            <a:r>
              <a:rPr lang="en-CA" dirty="0">
                <a:solidFill>
                  <a:schemeClr val="accent1">
                    <a:lumMod val="75000"/>
                  </a:schemeClr>
                </a:solidFill>
                <a:effectLst>
                  <a:outerShdw blurRad="38100" dist="38100" dir="2700000" algn="tl">
                    <a:srgbClr val="000000">
                      <a:alpha val="43137"/>
                    </a:srgbClr>
                  </a:outerShdw>
                </a:effectLst>
                <a:latin typeface="+mj-lt"/>
              </a:rPr>
              <a:t>Encouragement</a:t>
            </a:r>
            <a:r>
              <a:rPr lang="en-CA" dirty="0"/>
              <a:t>: God’s will can be found in Scripture</a:t>
            </a:r>
          </a:p>
          <a:p>
            <a:pPr marL="571500" indent="-571500">
              <a:buFont typeface="+mj-lt"/>
              <a:buAutoNum type="romanUcPeriod"/>
            </a:pPr>
            <a:r>
              <a:rPr lang="en-CA" dirty="0">
                <a:solidFill>
                  <a:schemeClr val="accent1">
                    <a:lumMod val="75000"/>
                  </a:schemeClr>
                </a:solidFill>
                <a:effectLst>
                  <a:outerShdw blurRad="38100" dist="38100" dir="2700000" algn="tl">
                    <a:srgbClr val="000000">
                      <a:alpha val="43137"/>
                    </a:srgbClr>
                  </a:outerShdw>
                </a:effectLst>
                <a:latin typeface="+mj-lt"/>
              </a:rPr>
              <a:t>Warning</a:t>
            </a:r>
            <a:r>
              <a:rPr lang="en-CA" dirty="0">
                <a:effectLst>
                  <a:outerShdw blurRad="38100" dist="38100" dir="2700000" algn="tl">
                    <a:srgbClr val="000000">
                      <a:alpha val="43137"/>
                    </a:srgbClr>
                  </a:outerShdw>
                </a:effectLst>
              </a:rPr>
              <a:t>: Don’t add to Scripture…</a:t>
            </a:r>
          </a:p>
          <a:p>
            <a:pPr marL="1028700" lvl="1" indent="-571500">
              <a:buFont typeface="+mj-lt"/>
              <a:buAutoNum type="alphaLcPeriod"/>
            </a:pPr>
            <a:r>
              <a:rPr lang="en-CA" dirty="0">
                <a:effectLst>
                  <a:outerShdw blurRad="38100" dist="38100" dir="2700000" algn="tl">
                    <a:srgbClr val="000000">
                      <a:alpha val="43137"/>
                    </a:srgbClr>
                  </a:outerShdw>
                </a:effectLst>
              </a:rPr>
              <a:t>Any other writings</a:t>
            </a:r>
          </a:p>
          <a:p>
            <a:pPr marL="1028700" lvl="1" indent="-571500">
              <a:buFont typeface="+mj-lt"/>
              <a:buAutoNum type="alphaLcPeriod"/>
            </a:pPr>
            <a:r>
              <a:rPr lang="en-CA" dirty="0">
                <a:effectLst>
                  <a:outerShdw blurRad="38100" dist="38100" dir="2700000" algn="tl">
                    <a:srgbClr val="000000">
                      <a:alpha val="43137"/>
                    </a:srgbClr>
                  </a:outerShdw>
                </a:effectLst>
              </a:rPr>
              <a:t>Any other guidance or modern revelation</a:t>
            </a:r>
          </a:p>
          <a:p>
            <a:pPr marL="1028700" lvl="1" indent="-571500">
              <a:buFont typeface="+mj-lt"/>
              <a:buAutoNum type="alphaLcPeriod"/>
            </a:pPr>
            <a:r>
              <a:rPr lang="en-CA" dirty="0">
                <a:effectLst>
                  <a:outerShdw blurRad="38100" dist="38100" dir="2700000" algn="tl">
                    <a:srgbClr val="000000">
                      <a:alpha val="43137"/>
                    </a:srgbClr>
                  </a:outerShdw>
                </a:effectLst>
              </a:rPr>
              <a:t>Any other sins, requirements or regulations</a:t>
            </a:r>
          </a:p>
          <a:p>
            <a:pPr marL="571500" indent="-571500">
              <a:buFont typeface="+mj-lt"/>
              <a:buAutoNum type="romanUcPeriod"/>
            </a:pPr>
            <a:r>
              <a:rPr lang="en-CA" dirty="0">
                <a:solidFill>
                  <a:schemeClr val="accent1">
                    <a:lumMod val="75000"/>
                  </a:schemeClr>
                </a:solidFill>
                <a:effectLst>
                  <a:outerShdw blurRad="38100" dist="38100" dir="2700000" algn="tl">
                    <a:srgbClr val="000000">
                      <a:alpha val="43137"/>
                    </a:srgbClr>
                  </a:outerShdw>
                </a:effectLst>
                <a:latin typeface="+mj-lt"/>
              </a:rPr>
              <a:t>Encouragement</a:t>
            </a:r>
            <a:r>
              <a:rPr lang="en-CA" dirty="0">
                <a:effectLst>
                  <a:outerShdw blurRad="38100" dist="38100" dir="2700000" algn="tl">
                    <a:srgbClr val="000000">
                      <a:alpha val="43137"/>
                    </a:srgbClr>
                  </a:outerShdw>
                </a:effectLst>
              </a:rPr>
              <a:t>: Be content with Scripture</a:t>
            </a:r>
          </a:p>
        </p:txBody>
      </p:sp>
      <p:sp>
        <p:nvSpPr>
          <p:cNvPr id="5" name="Title 4">
            <a:extLst>
              <a:ext uri="{FF2B5EF4-FFF2-40B4-BE49-F238E27FC236}">
                <a16:creationId xmlns:a16="http://schemas.microsoft.com/office/drawing/2014/main" id="{BEE659AD-78AF-49AC-A74E-4C3B2AA1F538}"/>
              </a:ext>
            </a:extLst>
          </p:cNvPr>
          <p:cNvSpPr>
            <a:spLocks noGrp="1"/>
          </p:cNvSpPr>
          <p:nvPr>
            <p:ph type="title"/>
          </p:nvPr>
        </p:nvSpPr>
        <p:spPr/>
        <p:txBody>
          <a:bodyPr/>
          <a:lstStyle/>
          <a:p>
            <a:r>
              <a:rPr lang="en-US" dirty="0"/>
              <a:t>C. Practical Applications</a:t>
            </a:r>
            <a:endParaRPr lang="en-CA" dirty="0"/>
          </a:p>
        </p:txBody>
      </p:sp>
    </p:spTree>
    <p:extLst>
      <p:ext uri="{BB962C8B-B14F-4D97-AF65-F5344CB8AC3E}">
        <p14:creationId xmlns:p14="http://schemas.microsoft.com/office/powerpoint/2010/main" val="4479485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E659AD-78AF-49AC-A74E-4C3B2AA1F538}"/>
              </a:ext>
            </a:extLst>
          </p:cNvPr>
          <p:cNvSpPr>
            <a:spLocks noGrp="1"/>
          </p:cNvSpPr>
          <p:nvPr>
            <p:ph type="title"/>
          </p:nvPr>
        </p:nvSpPr>
        <p:spPr>
          <a:xfrm>
            <a:off x="604685" y="484363"/>
            <a:ext cx="10414591" cy="664534"/>
          </a:xfrm>
        </p:spPr>
        <p:txBody>
          <a:bodyPr/>
          <a:lstStyle/>
          <a:p>
            <a:r>
              <a:rPr lang="en-US" sz="3200" dirty="0"/>
              <a:t>b. Don’t add to Scripture…Any sins, requirements or regulations</a:t>
            </a:r>
            <a:endParaRPr lang="en-CA" sz="3200" dirty="0"/>
          </a:p>
        </p:txBody>
      </p:sp>
      <p:sp>
        <p:nvSpPr>
          <p:cNvPr id="4" name="Text Placeholder 5">
            <a:extLst>
              <a:ext uri="{FF2B5EF4-FFF2-40B4-BE49-F238E27FC236}">
                <a16:creationId xmlns:a16="http://schemas.microsoft.com/office/drawing/2014/main" id="{63C359AA-A9F3-8848-B8B0-C7A3970B9D5D}"/>
              </a:ext>
            </a:extLst>
          </p:cNvPr>
          <p:cNvSpPr>
            <a:spLocks noGrp="1"/>
          </p:cNvSpPr>
          <p:nvPr>
            <p:ph type="body" sz="quarter" idx="10"/>
          </p:nvPr>
        </p:nvSpPr>
        <p:spPr>
          <a:xfrm>
            <a:off x="835025" y="2185359"/>
            <a:ext cx="10521950" cy="4130381"/>
          </a:xfrm>
        </p:spPr>
        <p:txBody>
          <a:bodyPr/>
          <a:lstStyle/>
          <a:p>
            <a:pPr marL="0" indent="0">
              <a:buNone/>
            </a:pPr>
            <a:r>
              <a:rPr lang="en-CA" sz="3200" dirty="0"/>
              <a:t>Examples:</a:t>
            </a:r>
          </a:p>
          <a:p>
            <a:r>
              <a:rPr lang="en-CA" sz="3200" b="0" dirty="0"/>
              <a:t>Roman Catholicism and birth control</a:t>
            </a:r>
          </a:p>
          <a:p>
            <a:pPr marL="0" indent="0">
              <a:buNone/>
            </a:pPr>
            <a:endParaRPr lang="en-CA" sz="3200" b="0" dirty="0"/>
          </a:p>
        </p:txBody>
      </p:sp>
    </p:spTree>
    <p:extLst>
      <p:ext uri="{BB962C8B-B14F-4D97-AF65-F5344CB8AC3E}">
        <p14:creationId xmlns:p14="http://schemas.microsoft.com/office/powerpoint/2010/main" val="3792982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531D1CD-5F29-4B47-881D-5710FA6BE56B}"/>
              </a:ext>
            </a:extLst>
          </p:cNvPr>
          <p:cNvSpPr>
            <a:spLocks noGrp="1"/>
          </p:cNvSpPr>
          <p:nvPr>
            <p:ph type="body" sz="quarter" idx="10"/>
          </p:nvPr>
        </p:nvSpPr>
        <p:spPr/>
        <p:txBody>
          <a:bodyPr/>
          <a:lstStyle/>
          <a:p>
            <a:pPr marL="0" indent="0">
              <a:buNone/>
            </a:pPr>
            <a:r>
              <a:rPr lang="en-US" sz="3200" dirty="0">
                <a:solidFill>
                  <a:schemeClr val="accent1">
                    <a:lumMod val="75000"/>
                  </a:schemeClr>
                </a:solidFill>
              </a:rPr>
              <a:t>I. Knowledge of the Gospel</a:t>
            </a:r>
            <a:endParaRPr lang="en-CA" sz="3200" dirty="0">
              <a:solidFill>
                <a:schemeClr val="accent1">
                  <a:lumMod val="75000"/>
                </a:schemeClr>
              </a:solidFill>
            </a:endParaRPr>
          </a:p>
        </p:txBody>
      </p:sp>
      <p:sp>
        <p:nvSpPr>
          <p:cNvPr id="4" name="Title 3">
            <a:extLst>
              <a:ext uri="{FF2B5EF4-FFF2-40B4-BE49-F238E27FC236}">
                <a16:creationId xmlns:a16="http://schemas.microsoft.com/office/drawing/2014/main" id="{F9DA70DF-ECAC-4958-9327-DEF0AD712BC6}"/>
              </a:ext>
            </a:extLst>
          </p:cNvPr>
          <p:cNvSpPr>
            <a:spLocks noGrp="1"/>
          </p:cNvSpPr>
          <p:nvPr>
            <p:ph type="title"/>
          </p:nvPr>
        </p:nvSpPr>
        <p:spPr/>
        <p:txBody>
          <a:bodyPr/>
          <a:lstStyle/>
          <a:p>
            <a:r>
              <a:rPr lang="en-US" dirty="0"/>
              <a:t>A. THE BIBLE IS NECESSARY FOR:</a:t>
            </a:r>
            <a:endParaRPr lang="en-CA" dirty="0"/>
          </a:p>
        </p:txBody>
      </p:sp>
    </p:spTree>
    <p:extLst>
      <p:ext uri="{BB962C8B-B14F-4D97-AF65-F5344CB8AC3E}">
        <p14:creationId xmlns:p14="http://schemas.microsoft.com/office/powerpoint/2010/main" val="25401506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694B14-5720-4F9E-8085-093A3FA3DECD}"/>
              </a:ext>
            </a:extLst>
          </p:cNvPr>
          <p:cNvSpPr>
            <a:spLocks noGrp="1"/>
          </p:cNvSpPr>
          <p:nvPr>
            <p:ph type="body" sz="quarter" idx="10"/>
          </p:nvPr>
        </p:nvSpPr>
        <p:spPr/>
        <p:txBody>
          <a:bodyPr/>
          <a:lstStyle/>
          <a:p>
            <a:r>
              <a:rPr lang="en-CA" dirty="0">
                <a:effectLst/>
              </a:rPr>
              <a:t>One clear example of such an addition to the commands of Scripture is found in the opposition of the Roman Catholic Church to “artificial” methods of birth control, a policy that finds no valid support in Scripture. Widespread disobedience, alienation, and false guilt have been the result. Yet such is the propensity of human nature to make such rules that other examples can probably be found in the written or unwritten traditions of almost every denomination.</a:t>
            </a:r>
            <a:endParaRPr lang="en-CA" sz="2800" dirty="0">
              <a:effectLst/>
            </a:endParaRPr>
          </a:p>
        </p:txBody>
      </p:sp>
      <p:pic>
        <p:nvPicPr>
          <p:cNvPr id="9" name="Picture Placeholder 8" descr="A close up of a sign&#10;&#10;Description automatically generated">
            <a:extLst>
              <a:ext uri="{FF2B5EF4-FFF2-40B4-BE49-F238E27FC236}">
                <a16:creationId xmlns:a16="http://schemas.microsoft.com/office/drawing/2014/main" id="{D10ACC38-4839-4670-B063-2629775569D4}"/>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4507" b="27519"/>
          <a:stretch/>
        </p:blipFill>
        <p:spPr>
          <a:xfrm>
            <a:off x="446567" y="5656199"/>
            <a:ext cx="1238693" cy="1080403"/>
          </a:xfrm>
        </p:spPr>
      </p:pic>
      <p:sp>
        <p:nvSpPr>
          <p:cNvPr id="6" name="Text Placeholder 5">
            <a:extLst>
              <a:ext uri="{FF2B5EF4-FFF2-40B4-BE49-F238E27FC236}">
                <a16:creationId xmlns:a16="http://schemas.microsoft.com/office/drawing/2014/main" id="{64892EED-AA82-4C9E-B3C0-4D1202DFB79B}"/>
              </a:ext>
            </a:extLst>
          </p:cNvPr>
          <p:cNvSpPr>
            <a:spLocks noGrp="1"/>
          </p:cNvSpPr>
          <p:nvPr>
            <p:ph type="body" sz="quarter" idx="12"/>
          </p:nvPr>
        </p:nvSpPr>
        <p:spPr/>
        <p:txBody>
          <a:bodyPr/>
          <a:lstStyle/>
          <a:p>
            <a:r>
              <a:rPr lang="en-US" dirty="0"/>
              <a:t>Wayne Grudem</a:t>
            </a:r>
            <a:endParaRPr lang="en-CA" dirty="0"/>
          </a:p>
        </p:txBody>
      </p:sp>
      <p:sp>
        <p:nvSpPr>
          <p:cNvPr id="7" name="Text Placeholder 6">
            <a:extLst>
              <a:ext uri="{FF2B5EF4-FFF2-40B4-BE49-F238E27FC236}">
                <a16:creationId xmlns:a16="http://schemas.microsoft.com/office/drawing/2014/main" id="{FCE66C40-164B-4E1B-9D6C-9D8993E7663F}"/>
              </a:ext>
            </a:extLst>
          </p:cNvPr>
          <p:cNvSpPr>
            <a:spLocks noGrp="1"/>
          </p:cNvSpPr>
          <p:nvPr>
            <p:ph type="body" sz="quarter" idx="13"/>
          </p:nvPr>
        </p:nvSpPr>
        <p:spPr/>
        <p:txBody>
          <a:bodyPr/>
          <a:lstStyle/>
          <a:p>
            <a:r>
              <a:rPr lang="en-US" dirty="0"/>
              <a:t>SYSTEMATIC THEOLOGY, p. 132</a:t>
            </a:r>
            <a:endParaRPr lang="en-CA" dirty="0"/>
          </a:p>
        </p:txBody>
      </p:sp>
    </p:spTree>
    <p:extLst>
      <p:ext uri="{BB962C8B-B14F-4D97-AF65-F5344CB8AC3E}">
        <p14:creationId xmlns:p14="http://schemas.microsoft.com/office/powerpoint/2010/main" val="36396802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E659AD-78AF-49AC-A74E-4C3B2AA1F538}"/>
              </a:ext>
            </a:extLst>
          </p:cNvPr>
          <p:cNvSpPr>
            <a:spLocks noGrp="1"/>
          </p:cNvSpPr>
          <p:nvPr>
            <p:ph type="title"/>
          </p:nvPr>
        </p:nvSpPr>
        <p:spPr>
          <a:xfrm>
            <a:off x="604685" y="484363"/>
            <a:ext cx="10414591" cy="664534"/>
          </a:xfrm>
        </p:spPr>
        <p:txBody>
          <a:bodyPr/>
          <a:lstStyle/>
          <a:p>
            <a:r>
              <a:rPr lang="en-US" sz="3200" dirty="0"/>
              <a:t>b. Don’t add to Scripture…Any sins, requirements or regulations</a:t>
            </a:r>
            <a:endParaRPr lang="en-CA" sz="3200" dirty="0"/>
          </a:p>
        </p:txBody>
      </p:sp>
      <p:sp>
        <p:nvSpPr>
          <p:cNvPr id="4" name="Text Placeholder 5">
            <a:extLst>
              <a:ext uri="{FF2B5EF4-FFF2-40B4-BE49-F238E27FC236}">
                <a16:creationId xmlns:a16="http://schemas.microsoft.com/office/drawing/2014/main" id="{63C359AA-A9F3-8848-B8B0-C7A3970B9D5D}"/>
              </a:ext>
            </a:extLst>
          </p:cNvPr>
          <p:cNvSpPr>
            <a:spLocks noGrp="1"/>
          </p:cNvSpPr>
          <p:nvPr>
            <p:ph type="body" sz="quarter" idx="10"/>
          </p:nvPr>
        </p:nvSpPr>
        <p:spPr>
          <a:xfrm>
            <a:off x="835025" y="2185359"/>
            <a:ext cx="10521950" cy="4130381"/>
          </a:xfrm>
        </p:spPr>
        <p:txBody>
          <a:bodyPr/>
          <a:lstStyle/>
          <a:p>
            <a:pPr marL="0" indent="0">
              <a:buNone/>
            </a:pPr>
            <a:r>
              <a:rPr lang="en-CA" sz="3200" dirty="0"/>
              <a:t>Examples:</a:t>
            </a:r>
          </a:p>
          <a:p>
            <a:r>
              <a:rPr lang="en-CA" sz="3200" b="0" dirty="0"/>
              <a:t>Roman Catholicism and birth control</a:t>
            </a:r>
          </a:p>
          <a:p>
            <a:r>
              <a:rPr lang="en-CA" sz="3200" b="0" dirty="0"/>
              <a:t>Christian churches and order of service, what instruments to use, what style of worship to employ, insistence on worship on particular days of the week</a:t>
            </a:r>
          </a:p>
          <a:p>
            <a:pPr marL="0" indent="0">
              <a:buNone/>
            </a:pPr>
            <a:endParaRPr lang="en-CA" sz="3200" b="0" dirty="0"/>
          </a:p>
        </p:txBody>
      </p:sp>
    </p:spTree>
    <p:extLst>
      <p:ext uri="{BB962C8B-B14F-4D97-AF65-F5344CB8AC3E}">
        <p14:creationId xmlns:p14="http://schemas.microsoft.com/office/powerpoint/2010/main" val="32294935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520F4F1-BDA2-47EB-BF55-43A7542F8B2C}"/>
              </a:ext>
            </a:extLst>
          </p:cNvPr>
          <p:cNvSpPr>
            <a:spLocks noGrp="1"/>
          </p:cNvSpPr>
          <p:nvPr>
            <p:ph type="body" sz="quarter" idx="10"/>
          </p:nvPr>
        </p:nvSpPr>
        <p:spPr/>
        <p:txBody>
          <a:bodyPr/>
          <a:lstStyle/>
          <a:p>
            <a:pPr marL="571500" indent="-571500">
              <a:buFont typeface="+mj-lt"/>
              <a:buAutoNum type="romanUcPeriod"/>
            </a:pPr>
            <a:r>
              <a:rPr lang="en-CA" dirty="0">
                <a:solidFill>
                  <a:schemeClr val="accent1">
                    <a:lumMod val="75000"/>
                  </a:schemeClr>
                </a:solidFill>
                <a:effectLst>
                  <a:outerShdw blurRad="38100" dist="38100" dir="2700000" algn="tl">
                    <a:srgbClr val="000000">
                      <a:alpha val="43137"/>
                    </a:srgbClr>
                  </a:outerShdw>
                </a:effectLst>
                <a:latin typeface="+mj-lt"/>
              </a:rPr>
              <a:t>Encouragement</a:t>
            </a:r>
            <a:r>
              <a:rPr lang="en-CA" dirty="0"/>
              <a:t>: God’s will can be found in Scripture</a:t>
            </a:r>
          </a:p>
          <a:p>
            <a:pPr marL="571500" indent="-571500">
              <a:buFont typeface="+mj-lt"/>
              <a:buAutoNum type="romanUcPeriod"/>
            </a:pPr>
            <a:r>
              <a:rPr lang="en-CA" dirty="0">
                <a:solidFill>
                  <a:schemeClr val="accent1">
                    <a:lumMod val="75000"/>
                  </a:schemeClr>
                </a:solidFill>
                <a:effectLst>
                  <a:outerShdw blurRad="38100" dist="38100" dir="2700000" algn="tl">
                    <a:srgbClr val="000000">
                      <a:alpha val="43137"/>
                    </a:srgbClr>
                  </a:outerShdw>
                </a:effectLst>
                <a:latin typeface="+mj-lt"/>
              </a:rPr>
              <a:t>Warning</a:t>
            </a:r>
            <a:r>
              <a:rPr lang="en-CA" dirty="0">
                <a:effectLst>
                  <a:outerShdw blurRad="38100" dist="38100" dir="2700000" algn="tl">
                    <a:srgbClr val="000000">
                      <a:alpha val="43137"/>
                    </a:srgbClr>
                  </a:outerShdw>
                </a:effectLst>
              </a:rPr>
              <a:t>: Don’t add to Scripture…</a:t>
            </a:r>
          </a:p>
          <a:p>
            <a:pPr marL="1028700" lvl="1" indent="-571500">
              <a:buFont typeface="+mj-lt"/>
              <a:buAutoNum type="alphaLcPeriod"/>
            </a:pPr>
            <a:r>
              <a:rPr lang="en-CA" dirty="0">
                <a:effectLst>
                  <a:outerShdw blurRad="38100" dist="38100" dir="2700000" algn="tl">
                    <a:srgbClr val="000000">
                      <a:alpha val="43137"/>
                    </a:srgbClr>
                  </a:outerShdw>
                </a:effectLst>
              </a:rPr>
              <a:t>Any other writings</a:t>
            </a:r>
          </a:p>
          <a:p>
            <a:pPr marL="1028700" lvl="1" indent="-571500">
              <a:buFont typeface="+mj-lt"/>
              <a:buAutoNum type="alphaLcPeriod"/>
            </a:pPr>
            <a:r>
              <a:rPr lang="en-CA" dirty="0">
                <a:effectLst>
                  <a:outerShdw blurRad="38100" dist="38100" dir="2700000" algn="tl">
                    <a:srgbClr val="000000">
                      <a:alpha val="43137"/>
                    </a:srgbClr>
                  </a:outerShdw>
                </a:effectLst>
              </a:rPr>
              <a:t>Any other guidance or modern revelation</a:t>
            </a:r>
          </a:p>
          <a:p>
            <a:pPr marL="1028700" lvl="1" indent="-571500">
              <a:buFont typeface="+mj-lt"/>
              <a:buAutoNum type="alphaLcPeriod"/>
            </a:pPr>
            <a:r>
              <a:rPr lang="en-CA" dirty="0">
                <a:effectLst>
                  <a:outerShdw blurRad="38100" dist="38100" dir="2700000" algn="tl">
                    <a:srgbClr val="000000">
                      <a:alpha val="43137"/>
                    </a:srgbClr>
                  </a:outerShdw>
                </a:effectLst>
              </a:rPr>
              <a:t>Any other sins, requirements or regulations</a:t>
            </a:r>
          </a:p>
          <a:p>
            <a:pPr marL="571500" indent="-571500">
              <a:buFont typeface="+mj-lt"/>
              <a:buAutoNum type="romanUcPeriod"/>
            </a:pPr>
            <a:r>
              <a:rPr lang="en-CA" dirty="0">
                <a:solidFill>
                  <a:schemeClr val="accent1">
                    <a:lumMod val="75000"/>
                  </a:schemeClr>
                </a:solidFill>
                <a:effectLst>
                  <a:outerShdw blurRad="38100" dist="38100" dir="2700000" algn="tl">
                    <a:srgbClr val="000000">
                      <a:alpha val="43137"/>
                    </a:srgbClr>
                  </a:outerShdw>
                </a:effectLst>
                <a:latin typeface="+mj-lt"/>
              </a:rPr>
              <a:t>Encouragement</a:t>
            </a:r>
            <a:r>
              <a:rPr lang="en-CA" dirty="0">
                <a:effectLst>
                  <a:outerShdw blurRad="38100" dist="38100" dir="2700000" algn="tl">
                    <a:srgbClr val="000000">
                      <a:alpha val="43137"/>
                    </a:srgbClr>
                  </a:outerShdw>
                </a:effectLst>
              </a:rPr>
              <a:t>: Be content with Scripture</a:t>
            </a:r>
          </a:p>
        </p:txBody>
      </p:sp>
      <p:sp>
        <p:nvSpPr>
          <p:cNvPr id="5" name="Title 4">
            <a:extLst>
              <a:ext uri="{FF2B5EF4-FFF2-40B4-BE49-F238E27FC236}">
                <a16:creationId xmlns:a16="http://schemas.microsoft.com/office/drawing/2014/main" id="{BEE659AD-78AF-49AC-A74E-4C3B2AA1F538}"/>
              </a:ext>
            </a:extLst>
          </p:cNvPr>
          <p:cNvSpPr>
            <a:spLocks noGrp="1"/>
          </p:cNvSpPr>
          <p:nvPr>
            <p:ph type="title"/>
          </p:nvPr>
        </p:nvSpPr>
        <p:spPr/>
        <p:txBody>
          <a:bodyPr/>
          <a:lstStyle/>
          <a:p>
            <a:r>
              <a:rPr lang="en-US" dirty="0"/>
              <a:t>C. Practical Applications</a:t>
            </a:r>
            <a:endParaRPr lang="en-CA" dirty="0"/>
          </a:p>
        </p:txBody>
      </p:sp>
    </p:spTree>
    <p:extLst>
      <p:ext uri="{BB962C8B-B14F-4D97-AF65-F5344CB8AC3E}">
        <p14:creationId xmlns:p14="http://schemas.microsoft.com/office/powerpoint/2010/main" val="34053293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E659AD-78AF-49AC-A74E-4C3B2AA1F538}"/>
              </a:ext>
            </a:extLst>
          </p:cNvPr>
          <p:cNvSpPr>
            <a:spLocks noGrp="1"/>
          </p:cNvSpPr>
          <p:nvPr>
            <p:ph type="title"/>
          </p:nvPr>
        </p:nvSpPr>
        <p:spPr>
          <a:xfrm>
            <a:off x="604685" y="484363"/>
            <a:ext cx="10414591" cy="664534"/>
          </a:xfrm>
        </p:spPr>
        <p:txBody>
          <a:bodyPr/>
          <a:lstStyle/>
          <a:p>
            <a:r>
              <a:rPr lang="en-US" sz="3200" dirty="0"/>
              <a:t>III. Be Content with Scripture</a:t>
            </a:r>
            <a:endParaRPr lang="en-CA" sz="3200" dirty="0"/>
          </a:p>
        </p:txBody>
      </p:sp>
      <p:sp>
        <p:nvSpPr>
          <p:cNvPr id="4" name="Text Placeholder 5">
            <a:extLst>
              <a:ext uri="{FF2B5EF4-FFF2-40B4-BE49-F238E27FC236}">
                <a16:creationId xmlns:a16="http://schemas.microsoft.com/office/drawing/2014/main" id="{63C359AA-A9F3-8848-B8B0-C7A3970B9D5D}"/>
              </a:ext>
            </a:extLst>
          </p:cNvPr>
          <p:cNvSpPr>
            <a:spLocks noGrp="1"/>
          </p:cNvSpPr>
          <p:nvPr>
            <p:ph type="body" sz="quarter" idx="10"/>
          </p:nvPr>
        </p:nvSpPr>
        <p:spPr>
          <a:xfrm>
            <a:off x="835025" y="2185359"/>
            <a:ext cx="10521950" cy="4614452"/>
          </a:xfrm>
        </p:spPr>
        <p:txBody>
          <a:bodyPr/>
          <a:lstStyle/>
          <a:p>
            <a:pPr marL="0" indent="0">
              <a:buNone/>
            </a:pPr>
            <a:r>
              <a:rPr lang="en-CA" sz="3200" b="0" dirty="0"/>
              <a:t>Grudem: “The sufficiency of Scripture reminds us that in our doctrinal and ethical teaching we should emphasize what Scripture emphasizes and be content with what God has told us in Scripture.”</a:t>
            </a:r>
          </a:p>
          <a:p>
            <a:pPr marL="0" indent="0">
              <a:buNone/>
            </a:pPr>
            <a:endParaRPr lang="en-CA" sz="1800" b="0" dirty="0"/>
          </a:p>
          <a:p>
            <a:pPr marL="0" indent="0">
              <a:buNone/>
            </a:pPr>
            <a:r>
              <a:rPr lang="en-CA" sz="3200" dirty="0"/>
              <a:t>Be content to:</a:t>
            </a:r>
          </a:p>
          <a:p>
            <a:r>
              <a:rPr lang="en-CA" sz="3200" b="0" dirty="0"/>
              <a:t>Emphasize what Scripture emphasizes</a:t>
            </a:r>
          </a:p>
          <a:p>
            <a:r>
              <a:rPr lang="en-CA" sz="3200" b="0" dirty="0"/>
              <a:t>Speak little where Scripture speaks little</a:t>
            </a:r>
          </a:p>
          <a:p>
            <a:r>
              <a:rPr lang="en-CA" sz="3200" b="0" dirty="0"/>
              <a:t>Be silent where Scripture is silent</a:t>
            </a:r>
          </a:p>
        </p:txBody>
      </p:sp>
    </p:spTree>
    <p:extLst>
      <p:ext uri="{BB962C8B-B14F-4D97-AF65-F5344CB8AC3E}">
        <p14:creationId xmlns:p14="http://schemas.microsoft.com/office/powerpoint/2010/main" val="19120981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694B14-5720-4F9E-8085-093A3FA3DECD}"/>
              </a:ext>
            </a:extLst>
          </p:cNvPr>
          <p:cNvSpPr>
            <a:spLocks noGrp="1"/>
          </p:cNvSpPr>
          <p:nvPr>
            <p:ph type="body" sz="quarter" idx="10"/>
          </p:nvPr>
        </p:nvSpPr>
        <p:spPr/>
        <p:txBody>
          <a:bodyPr/>
          <a:lstStyle/>
          <a:p>
            <a:r>
              <a:rPr lang="en-CA" sz="2800" dirty="0">
                <a:effectLst/>
              </a:rPr>
              <a:t>The doctrinal matters that have divided evangelical Protestant denominations from one another have almost uniformly been matters on which the Bible places relatively little emphasis, and matters in which our conclusions must be drawn from skillful inference much more than from direct biblical statements. </a:t>
            </a:r>
            <a:r>
              <a:rPr lang="en-CA" sz="2800" dirty="0"/>
              <a:t>For example, abiding denominational differences have occurred or have been maintained over the “proper” form of church government, the exact nature of Christ’s presence in the Lord’s Supper and the exact sequence of the events surrounding Christ’s return.</a:t>
            </a:r>
            <a:endParaRPr lang="en-CA" sz="2800" dirty="0">
              <a:effectLst/>
            </a:endParaRPr>
          </a:p>
        </p:txBody>
      </p:sp>
      <p:pic>
        <p:nvPicPr>
          <p:cNvPr id="9" name="Picture Placeholder 8" descr="A close up of a sign&#10;&#10;Description automatically generated">
            <a:extLst>
              <a:ext uri="{FF2B5EF4-FFF2-40B4-BE49-F238E27FC236}">
                <a16:creationId xmlns:a16="http://schemas.microsoft.com/office/drawing/2014/main" id="{D10ACC38-4839-4670-B063-2629775569D4}"/>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4507" b="27519"/>
          <a:stretch/>
        </p:blipFill>
        <p:spPr>
          <a:xfrm>
            <a:off x="446567" y="5656199"/>
            <a:ext cx="1238693" cy="1080403"/>
          </a:xfrm>
        </p:spPr>
      </p:pic>
      <p:sp>
        <p:nvSpPr>
          <p:cNvPr id="6" name="Text Placeholder 5">
            <a:extLst>
              <a:ext uri="{FF2B5EF4-FFF2-40B4-BE49-F238E27FC236}">
                <a16:creationId xmlns:a16="http://schemas.microsoft.com/office/drawing/2014/main" id="{64892EED-AA82-4C9E-B3C0-4D1202DFB79B}"/>
              </a:ext>
            </a:extLst>
          </p:cNvPr>
          <p:cNvSpPr>
            <a:spLocks noGrp="1"/>
          </p:cNvSpPr>
          <p:nvPr>
            <p:ph type="body" sz="quarter" idx="12"/>
          </p:nvPr>
        </p:nvSpPr>
        <p:spPr/>
        <p:txBody>
          <a:bodyPr/>
          <a:lstStyle/>
          <a:p>
            <a:r>
              <a:rPr lang="en-US" dirty="0"/>
              <a:t>Wayne Grudem</a:t>
            </a:r>
            <a:endParaRPr lang="en-CA" dirty="0"/>
          </a:p>
        </p:txBody>
      </p:sp>
      <p:sp>
        <p:nvSpPr>
          <p:cNvPr id="7" name="Text Placeholder 6">
            <a:extLst>
              <a:ext uri="{FF2B5EF4-FFF2-40B4-BE49-F238E27FC236}">
                <a16:creationId xmlns:a16="http://schemas.microsoft.com/office/drawing/2014/main" id="{FCE66C40-164B-4E1B-9D6C-9D8993E7663F}"/>
              </a:ext>
            </a:extLst>
          </p:cNvPr>
          <p:cNvSpPr>
            <a:spLocks noGrp="1"/>
          </p:cNvSpPr>
          <p:nvPr>
            <p:ph type="body" sz="quarter" idx="13"/>
          </p:nvPr>
        </p:nvSpPr>
        <p:spPr/>
        <p:txBody>
          <a:bodyPr/>
          <a:lstStyle/>
          <a:p>
            <a:r>
              <a:rPr lang="en-US" dirty="0"/>
              <a:t>SYSTEMATIC THEOLOGY, p. 134</a:t>
            </a:r>
            <a:endParaRPr lang="en-CA" dirty="0"/>
          </a:p>
        </p:txBody>
      </p:sp>
    </p:spTree>
    <p:extLst>
      <p:ext uri="{BB962C8B-B14F-4D97-AF65-F5344CB8AC3E}">
        <p14:creationId xmlns:p14="http://schemas.microsoft.com/office/powerpoint/2010/main" val="25496053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694B14-5720-4F9E-8085-093A3FA3DECD}"/>
              </a:ext>
            </a:extLst>
          </p:cNvPr>
          <p:cNvSpPr>
            <a:spLocks noGrp="1"/>
          </p:cNvSpPr>
          <p:nvPr>
            <p:ph type="body" sz="quarter" idx="10"/>
          </p:nvPr>
        </p:nvSpPr>
        <p:spPr/>
        <p:txBody>
          <a:bodyPr/>
          <a:lstStyle/>
          <a:p>
            <a:r>
              <a:rPr lang="en-CA" sz="2800" dirty="0"/>
              <a:t>We should not say that these issues are all unimportant, nor should we say that Scripture gives no solution to any of them (indeed, with respect to many of them a specific solution will be defended in subsequent chapters of this book). However, since all of these topics receive relatively little direct emphasis in Scripture, it is ironic and tragic that denominational leaders will so often give much of their lives to defending precisely the minor doctrinal points that make their denominations different from others. </a:t>
            </a:r>
            <a:endParaRPr lang="en-CA" sz="2800" dirty="0">
              <a:effectLst/>
            </a:endParaRPr>
          </a:p>
        </p:txBody>
      </p:sp>
      <p:pic>
        <p:nvPicPr>
          <p:cNvPr id="9" name="Picture Placeholder 8" descr="A close up of a sign&#10;&#10;Description automatically generated">
            <a:extLst>
              <a:ext uri="{FF2B5EF4-FFF2-40B4-BE49-F238E27FC236}">
                <a16:creationId xmlns:a16="http://schemas.microsoft.com/office/drawing/2014/main" id="{D10ACC38-4839-4670-B063-2629775569D4}"/>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4507" b="27519"/>
          <a:stretch/>
        </p:blipFill>
        <p:spPr>
          <a:xfrm>
            <a:off x="446567" y="5656199"/>
            <a:ext cx="1238693" cy="1080403"/>
          </a:xfrm>
        </p:spPr>
      </p:pic>
      <p:sp>
        <p:nvSpPr>
          <p:cNvPr id="6" name="Text Placeholder 5">
            <a:extLst>
              <a:ext uri="{FF2B5EF4-FFF2-40B4-BE49-F238E27FC236}">
                <a16:creationId xmlns:a16="http://schemas.microsoft.com/office/drawing/2014/main" id="{64892EED-AA82-4C9E-B3C0-4D1202DFB79B}"/>
              </a:ext>
            </a:extLst>
          </p:cNvPr>
          <p:cNvSpPr>
            <a:spLocks noGrp="1"/>
          </p:cNvSpPr>
          <p:nvPr>
            <p:ph type="body" sz="quarter" idx="12"/>
          </p:nvPr>
        </p:nvSpPr>
        <p:spPr/>
        <p:txBody>
          <a:bodyPr/>
          <a:lstStyle/>
          <a:p>
            <a:r>
              <a:rPr lang="en-US" dirty="0"/>
              <a:t>Wayne Grudem</a:t>
            </a:r>
            <a:endParaRPr lang="en-CA" dirty="0"/>
          </a:p>
        </p:txBody>
      </p:sp>
      <p:sp>
        <p:nvSpPr>
          <p:cNvPr id="7" name="Text Placeholder 6">
            <a:extLst>
              <a:ext uri="{FF2B5EF4-FFF2-40B4-BE49-F238E27FC236}">
                <a16:creationId xmlns:a16="http://schemas.microsoft.com/office/drawing/2014/main" id="{FCE66C40-164B-4E1B-9D6C-9D8993E7663F}"/>
              </a:ext>
            </a:extLst>
          </p:cNvPr>
          <p:cNvSpPr>
            <a:spLocks noGrp="1"/>
          </p:cNvSpPr>
          <p:nvPr>
            <p:ph type="body" sz="quarter" idx="13"/>
          </p:nvPr>
        </p:nvSpPr>
        <p:spPr/>
        <p:txBody>
          <a:bodyPr/>
          <a:lstStyle/>
          <a:p>
            <a:r>
              <a:rPr lang="en-US" dirty="0"/>
              <a:t>SYSTEMATIC THEOLOGY, p. 134</a:t>
            </a:r>
            <a:endParaRPr lang="en-CA" dirty="0"/>
          </a:p>
        </p:txBody>
      </p:sp>
    </p:spTree>
    <p:extLst>
      <p:ext uri="{BB962C8B-B14F-4D97-AF65-F5344CB8AC3E}">
        <p14:creationId xmlns:p14="http://schemas.microsoft.com/office/powerpoint/2010/main" val="14321939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694B14-5720-4F9E-8085-093A3FA3DECD}"/>
              </a:ext>
            </a:extLst>
          </p:cNvPr>
          <p:cNvSpPr>
            <a:spLocks noGrp="1"/>
          </p:cNvSpPr>
          <p:nvPr>
            <p:ph type="body" sz="quarter" idx="10"/>
          </p:nvPr>
        </p:nvSpPr>
        <p:spPr/>
        <p:txBody>
          <a:bodyPr/>
          <a:lstStyle/>
          <a:p>
            <a:r>
              <a:rPr lang="en-CA" sz="2800" dirty="0"/>
              <a:t>Is such effort really motivated by a desire to bring unity of understanding to the church, or might it stem in some measure from human pride, a desire to retain power over others, and an attempt at self-justification, which is displeasing to God and ultimately unedifying to the church?</a:t>
            </a:r>
            <a:endParaRPr lang="en-CA" sz="2800" dirty="0">
              <a:effectLst/>
            </a:endParaRPr>
          </a:p>
        </p:txBody>
      </p:sp>
      <p:pic>
        <p:nvPicPr>
          <p:cNvPr id="9" name="Picture Placeholder 8" descr="A close up of a sign&#10;&#10;Description automatically generated">
            <a:extLst>
              <a:ext uri="{FF2B5EF4-FFF2-40B4-BE49-F238E27FC236}">
                <a16:creationId xmlns:a16="http://schemas.microsoft.com/office/drawing/2014/main" id="{D10ACC38-4839-4670-B063-2629775569D4}"/>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4507" b="27519"/>
          <a:stretch/>
        </p:blipFill>
        <p:spPr>
          <a:xfrm>
            <a:off x="446567" y="5656199"/>
            <a:ext cx="1238693" cy="1080403"/>
          </a:xfrm>
        </p:spPr>
      </p:pic>
      <p:sp>
        <p:nvSpPr>
          <p:cNvPr id="6" name="Text Placeholder 5">
            <a:extLst>
              <a:ext uri="{FF2B5EF4-FFF2-40B4-BE49-F238E27FC236}">
                <a16:creationId xmlns:a16="http://schemas.microsoft.com/office/drawing/2014/main" id="{64892EED-AA82-4C9E-B3C0-4D1202DFB79B}"/>
              </a:ext>
            </a:extLst>
          </p:cNvPr>
          <p:cNvSpPr>
            <a:spLocks noGrp="1"/>
          </p:cNvSpPr>
          <p:nvPr>
            <p:ph type="body" sz="quarter" idx="12"/>
          </p:nvPr>
        </p:nvSpPr>
        <p:spPr/>
        <p:txBody>
          <a:bodyPr/>
          <a:lstStyle/>
          <a:p>
            <a:r>
              <a:rPr lang="en-US" dirty="0"/>
              <a:t>Wayne Grudem</a:t>
            </a:r>
            <a:endParaRPr lang="en-CA" dirty="0"/>
          </a:p>
        </p:txBody>
      </p:sp>
      <p:sp>
        <p:nvSpPr>
          <p:cNvPr id="7" name="Text Placeholder 6">
            <a:extLst>
              <a:ext uri="{FF2B5EF4-FFF2-40B4-BE49-F238E27FC236}">
                <a16:creationId xmlns:a16="http://schemas.microsoft.com/office/drawing/2014/main" id="{FCE66C40-164B-4E1B-9D6C-9D8993E7663F}"/>
              </a:ext>
            </a:extLst>
          </p:cNvPr>
          <p:cNvSpPr>
            <a:spLocks noGrp="1"/>
          </p:cNvSpPr>
          <p:nvPr>
            <p:ph type="body" sz="quarter" idx="13"/>
          </p:nvPr>
        </p:nvSpPr>
        <p:spPr/>
        <p:txBody>
          <a:bodyPr/>
          <a:lstStyle/>
          <a:p>
            <a:r>
              <a:rPr lang="en-US" dirty="0"/>
              <a:t>SYSTEMATIC THEOLOGY, p. 134</a:t>
            </a:r>
            <a:endParaRPr lang="en-CA" dirty="0"/>
          </a:p>
        </p:txBody>
      </p:sp>
    </p:spTree>
    <p:extLst>
      <p:ext uri="{BB962C8B-B14F-4D97-AF65-F5344CB8AC3E}">
        <p14:creationId xmlns:p14="http://schemas.microsoft.com/office/powerpoint/2010/main" val="35485732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BFD47-E9C8-4F60-8B2A-6D35630E899F}"/>
              </a:ext>
            </a:extLst>
          </p:cNvPr>
          <p:cNvSpPr>
            <a:spLocks noGrp="1"/>
          </p:cNvSpPr>
          <p:nvPr>
            <p:ph type="title"/>
          </p:nvPr>
        </p:nvSpPr>
        <p:spPr/>
        <p:txBody>
          <a:bodyPr/>
          <a:lstStyle/>
          <a:p>
            <a:r>
              <a:rPr lang="en-US" dirty="0"/>
              <a:t>DISCUSS</a:t>
            </a:r>
            <a:endParaRPr lang="en-CA" dirty="0"/>
          </a:p>
        </p:txBody>
      </p:sp>
      <p:sp>
        <p:nvSpPr>
          <p:cNvPr id="3" name="Text Placeholder 2">
            <a:extLst>
              <a:ext uri="{FF2B5EF4-FFF2-40B4-BE49-F238E27FC236}">
                <a16:creationId xmlns:a16="http://schemas.microsoft.com/office/drawing/2014/main" id="{B3CD300D-0DF5-4299-96C1-70C8AF14F37C}"/>
              </a:ext>
            </a:extLst>
          </p:cNvPr>
          <p:cNvSpPr>
            <a:spLocks noGrp="1"/>
          </p:cNvSpPr>
          <p:nvPr>
            <p:ph type="body" sz="quarter" idx="10"/>
          </p:nvPr>
        </p:nvSpPr>
        <p:spPr>
          <a:xfrm>
            <a:off x="644938" y="1779588"/>
            <a:ext cx="10818191" cy="4411662"/>
          </a:xfrm>
        </p:spPr>
        <p:txBody>
          <a:bodyPr/>
          <a:lstStyle/>
          <a:p>
            <a:r>
              <a:rPr lang="en-CA" sz="2800" dirty="0"/>
              <a:t>If Scripture contains everything Christians need to know to please God fully, what is </a:t>
            </a:r>
            <a:r>
              <a:rPr lang="en-CA" sz="2800"/>
              <a:t>the role </a:t>
            </a:r>
            <a:r>
              <a:rPr lang="en-CA" sz="2800" dirty="0"/>
              <a:t>of the following in discerning God’s will: the counsel of others, sermons, our conscience, our feelings, the leading of the Holy Spirit, changes in circumstances and prophecies?</a:t>
            </a:r>
            <a:br>
              <a:rPr lang="en-CA" sz="2800" dirty="0"/>
            </a:br>
            <a:br>
              <a:rPr lang="en-CA" sz="2800" dirty="0"/>
            </a:br>
            <a:r>
              <a:rPr lang="en-CA" sz="2800" dirty="0"/>
              <a:t>How do you reconcile all of these with God’s direction in the Bible?</a:t>
            </a:r>
          </a:p>
          <a:p>
            <a:endParaRPr lang="en-CA" sz="2800" dirty="0"/>
          </a:p>
        </p:txBody>
      </p:sp>
    </p:spTree>
    <p:extLst>
      <p:ext uri="{BB962C8B-B14F-4D97-AF65-F5344CB8AC3E}">
        <p14:creationId xmlns:p14="http://schemas.microsoft.com/office/powerpoint/2010/main" val="12274566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6DE6F-EAB2-CA42-9C1E-07AB65BF3D28}"/>
              </a:ext>
            </a:extLst>
          </p:cNvPr>
          <p:cNvSpPr>
            <a:spLocks noGrp="1"/>
          </p:cNvSpPr>
          <p:nvPr>
            <p:ph type="title"/>
          </p:nvPr>
        </p:nvSpPr>
        <p:spPr/>
        <p:txBody>
          <a:bodyPr/>
          <a:lstStyle/>
          <a:p>
            <a:r>
              <a:rPr lang="en-US" sz="4800" dirty="0">
                <a:solidFill>
                  <a:schemeClr val="accent1">
                    <a:lumMod val="75000"/>
                  </a:schemeClr>
                </a:solidFill>
              </a:rPr>
              <a:t>Pray in Groups</a:t>
            </a:r>
            <a:endParaRPr lang="en-CA" sz="4800" dirty="0">
              <a:solidFill>
                <a:schemeClr val="accent1">
                  <a:lumMod val="75000"/>
                </a:schemeClr>
              </a:solidFill>
            </a:endParaRPr>
          </a:p>
        </p:txBody>
      </p:sp>
      <p:sp>
        <p:nvSpPr>
          <p:cNvPr id="3" name="Text Placeholder 2">
            <a:extLst>
              <a:ext uri="{FF2B5EF4-FFF2-40B4-BE49-F238E27FC236}">
                <a16:creationId xmlns:a16="http://schemas.microsoft.com/office/drawing/2014/main" id="{E4844D5A-4E01-DB4E-BA05-C69C9E7110EE}"/>
              </a:ext>
            </a:extLst>
          </p:cNvPr>
          <p:cNvSpPr>
            <a:spLocks noGrp="1"/>
          </p:cNvSpPr>
          <p:nvPr>
            <p:ph type="body" sz="quarter" idx="10"/>
          </p:nvPr>
        </p:nvSpPr>
        <p:spPr>
          <a:xfrm>
            <a:off x="1127125" y="1911928"/>
            <a:ext cx="9937750" cy="4447309"/>
          </a:xfrm>
        </p:spPr>
        <p:txBody>
          <a:bodyPr/>
          <a:lstStyle/>
          <a:p>
            <a:pPr algn="ctr"/>
            <a:r>
              <a:rPr lang="en-CA" sz="2400" dirty="0">
                <a:effectLst/>
                <a:latin typeface="+mn-lt"/>
              </a:rPr>
              <a:t>All Scripture is breathed out by God and profitable for teaching, for reproof, for correction, and for training in righteousness,</a:t>
            </a:r>
            <a:r>
              <a:rPr lang="en-CA" sz="2400" baseline="30000" dirty="0">
                <a:effectLst/>
                <a:latin typeface="+mn-lt"/>
              </a:rPr>
              <a:t> </a:t>
            </a:r>
            <a:r>
              <a:rPr lang="en-CA" sz="2400" dirty="0">
                <a:effectLst/>
                <a:latin typeface="+mn-lt"/>
              </a:rPr>
              <a:t>that the man of God may be </a:t>
            </a:r>
            <a:r>
              <a:rPr lang="en-CA" sz="2400" u="sng" dirty="0">
                <a:effectLst/>
                <a:latin typeface="+mn-lt"/>
              </a:rPr>
              <a:t>complete</a:t>
            </a:r>
            <a:r>
              <a:rPr lang="en-CA" sz="2400" dirty="0">
                <a:effectLst/>
                <a:latin typeface="+mn-lt"/>
              </a:rPr>
              <a:t>, equipped for </a:t>
            </a:r>
            <a:r>
              <a:rPr lang="en-CA" sz="2400" u="sng" dirty="0">
                <a:effectLst/>
                <a:latin typeface="+mn-lt"/>
              </a:rPr>
              <a:t>every</a:t>
            </a:r>
            <a:r>
              <a:rPr lang="en-CA" sz="2400" dirty="0">
                <a:effectLst/>
                <a:latin typeface="+mn-lt"/>
              </a:rPr>
              <a:t> good work. - 2 Tim 3:16-17</a:t>
            </a:r>
          </a:p>
          <a:p>
            <a:pPr algn="ctr"/>
            <a:endParaRPr lang="en-CA" sz="2400" dirty="0">
              <a:effectLst/>
              <a:latin typeface="+mn-lt"/>
            </a:endParaRPr>
          </a:p>
          <a:p>
            <a:r>
              <a:rPr lang="en-US" dirty="0"/>
              <a:t>Pray:</a:t>
            </a:r>
          </a:p>
          <a:p>
            <a:pPr algn="ctr"/>
            <a:r>
              <a:rPr lang="en-US" dirty="0"/>
              <a:t>“Your word is enough to __________ [e.g. give me guidance…mature me…] …</a:t>
            </a:r>
          </a:p>
          <a:p>
            <a:pPr algn="ctr"/>
            <a:r>
              <a:rPr lang="en-US" dirty="0"/>
              <a:t>Help me remember this even when __________ [e.g. I lose faith….I get anxious…]”</a:t>
            </a:r>
          </a:p>
        </p:txBody>
      </p:sp>
    </p:spTree>
    <p:extLst>
      <p:ext uri="{BB962C8B-B14F-4D97-AF65-F5344CB8AC3E}">
        <p14:creationId xmlns:p14="http://schemas.microsoft.com/office/powerpoint/2010/main" val="24325741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5F88BCD-B8A8-4DAC-9418-389C8B5A3C22}"/>
              </a:ext>
            </a:extLst>
          </p:cNvPr>
          <p:cNvSpPr>
            <a:spLocks noGrp="1"/>
          </p:cNvSpPr>
          <p:nvPr>
            <p:ph type="body" sz="quarter" idx="10"/>
          </p:nvPr>
        </p:nvSpPr>
        <p:spPr>
          <a:xfrm>
            <a:off x="3510455" y="2159875"/>
            <a:ext cx="8040195" cy="3536841"/>
          </a:xfrm>
        </p:spPr>
        <p:txBody>
          <a:bodyPr/>
          <a:lstStyle/>
          <a:p>
            <a:r>
              <a:rPr lang="en-CA" sz="2800" b="1" dirty="0">
                <a:effectLst>
                  <a:outerShdw blurRad="38100" dist="38100" dir="2700000" algn="tl">
                    <a:srgbClr val="000000">
                      <a:alpha val="43137"/>
                    </a:srgbClr>
                  </a:outerShdw>
                </a:effectLst>
              </a:rPr>
              <a:t>Scripture Alone: Exploring the Bible's Accuracy, Authority and Authenticity </a:t>
            </a:r>
            <a:r>
              <a:rPr lang="en-CA" sz="2800" dirty="0">
                <a:effectLst>
                  <a:outerShdw blurRad="38100" dist="38100" dir="2700000" algn="tl">
                    <a:srgbClr val="000000">
                      <a:alpha val="43137"/>
                    </a:srgbClr>
                  </a:outerShdw>
                </a:effectLst>
              </a:rPr>
              <a:t>by James R. White</a:t>
            </a:r>
          </a:p>
          <a:p>
            <a:r>
              <a:rPr lang="en-CA" sz="2800" b="1" dirty="0">
                <a:effectLst>
                  <a:outerShdw blurRad="38100" dist="38100" dir="2700000" algn="tl">
                    <a:srgbClr val="000000">
                      <a:alpha val="43137"/>
                    </a:srgbClr>
                  </a:outerShdw>
                </a:effectLst>
              </a:rPr>
              <a:t>God's Word Alone: The Authority of Scripture: What the Reformers Taught...and Why It Still Matters </a:t>
            </a:r>
            <a:r>
              <a:rPr lang="en-CA" sz="2800" dirty="0">
                <a:effectLst>
                  <a:outerShdw blurRad="38100" dist="38100" dir="2700000" algn="tl">
                    <a:srgbClr val="000000">
                      <a:alpha val="43137"/>
                    </a:srgbClr>
                  </a:outerShdw>
                </a:effectLst>
              </a:rPr>
              <a:t>by Matthew Barrett</a:t>
            </a:r>
          </a:p>
          <a:p>
            <a:r>
              <a:rPr lang="en-CA" sz="2800" b="1" dirty="0">
                <a:effectLst>
                  <a:outerShdw blurRad="38100" dist="38100" dir="2700000" algn="tl">
                    <a:srgbClr val="000000">
                      <a:alpha val="43137"/>
                    </a:srgbClr>
                  </a:outerShdw>
                </a:effectLst>
              </a:rPr>
              <a:t>Scripture Alone: The Evangelical Doctrine </a:t>
            </a:r>
            <a:r>
              <a:rPr lang="en-CA" sz="2800" dirty="0">
                <a:effectLst>
                  <a:outerShdw blurRad="38100" dist="38100" dir="2700000" algn="tl">
                    <a:srgbClr val="000000">
                      <a:alpha val="43137"/>
                    </a:srgbClr>
                  </a:outerShdw>
                </a:effectLst>
              </a:rPr>
              <a:t>by R.C. Sproul</a:t>
            </a:r>
          </a:p>
        </p:txBody>
      </p:sp>
      <p:pic>
        <p:nvPicPr>
          <p:cNvPr id="8" name="Picture 7" descr="A close up of a logo&#10;&#10;Description automatically generated">
            <a:extLst>
              <a:ext uri="{FF2B5EF4-FFF2-40B4-BE49-F238E27FC236}">
                <a16:creationId xmlns:a16="http://schemas.microsoft.com/office/drawing/2014/main" id="{7F1E4A7A-613E-418B-A423-51339763F2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10819">
            <a:off x="1931340" y="2187749"/>
            <a:ext cx="1429817" cy="2175240"/>
          </a:xfrm>
          <a:prstGeom prst="rect">
            <a:avLst/>
          </a:prstGeom>
          <a:ln>
            <a:solidFill>
              <a:schemeClr val="tx1"/>
            </a:solidFill>
          </a:ln>
          <a:effectLst>
            <a:outerShdw blurRad="50800" dist="38100" dir="2700000" algn="tl" rotWithShape="0">
              <a:prstClr val="black">
                <a:alpha val="40000"/>
              </a:prstClr>
            </a:outerShdw>
          </a:effectLst>
        </p:spPr>
      </p:pic>
      <p:pic>
        <p:nvPicPr>
          <p:cNvPr id="11" name="Picture 10" descr="A close up of text on a white background&#10;&#10;Description automatically generated">
            <a:extLst>
              <a:ext uri="{FF2B5EF4-FFF2-40B4-BE49-F238E27FC236}">
                <a16:creationId xmlns:a16="http://schemas.microsoft.com/office/drawing/2014/main" id="{5FF4B420-CC93-4DAB-8458-CC7625F454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9932">
            <a:off x="1915147" y="3954053"/>
            <a:ext cx="1368788" cy="2175240"/>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descr="A close up of a sign&#10;&#10;Description automatically generated">
            <a:extLst>
              <a:ext uri="{FF2B5EF4-FFF2-40B4-BE49-F238E27FC236}">
                <a16:creationId xmlns:a16="http://schemas.microsoft.com/office/drawing/2014/main" id="{B4450AEE-A4F4-4E83-841B-A0E64A6EB5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94505">
            <a:off x="506681" y="3254891"/>
            <a:ext cx="1429817" cy="217524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7028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500"/>
                                        <p:tgtEl>
                                          <p:spTgt spid="5">
                                            <p:txEl>
                                              <p:pRg st="1" end="1"/>
                                            </p:txEl>
                                          </p:spTgt>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7F35819-4A3B-42DE-83C0-B38C956284BA}"/>
              </a:ext>
            </a:extLst>
          </p:cNvPr>
          <p:cNvSpPr>
            <a:spLocks noGrp="1"/>
          </p:cNvSpPr>
          <p:nvPr>
            <p:ph type="body" sz="quarter" idx="10"/>
          </p:nvPr>
        </p:nvSpPr>
        <p:spPr/>
        <p:txBody>
          <a:bodyPr/>
          <a:lstStyle/>
          <a:p>
            <a:r>
              <a:rPr lang="en-CA" dirty="0"/>
              <a:t>For, “everyone who calls upon the name of the Lord will be saved.” But how are men to call upon him in whom they have not believed? And how are they to believe in him of whom they have never heard? And how are they to hear without a preacher?… </a:t>
            </a:r>
            <a:r>
              <a:rPr lang="en-CA" u="sng" dirty="0"/>
              <a:t>So faith comes from what is heard and what is heard comes by the preaching of Christ</a:t>
            </a:r>
            <a:r>
              <a:rPr lang="en-CA" dirty="0"/>
              <a:t>.</a:t>
            </a:r>
          </a:p>
        </p:txBody>
      </p:sp>
      <p:sp>
        <p:nvSpPr>
          <p:cNvPr id="4" name="Title 3">
            <a:extLst>
              <a:ext uri="{FF2B5EF4-FFF2-40B4-BE49-F238E27FC236}">
                <a16:creationId xmlns:a16="http://schemas.microsoft.com/office/drawing/2014/main" id="{18AD9CCE-E249-4F28-A2A9-52F1DE9665AA}"/>
              </a:ext>
            </a:extLst>
          </p:cNvPr>
          <p:cNvSpPr>
            <a:spLocks noGrp="1"/>
          </p:cNvSpPr>
          <p:nvPr>
            <p:ph type="title"/>
          </p:nvPr>
        </p:nvSpPr>
        <p:spPr/>
        <p:txBody>
          <a:bodyPr/>
          <a:lstStyle/>
          <a:p>
            <a:r>
              <a:rPr lang="en-CA" dirty="0"/>
              <a:t>Romans 10:13–17</a:t>
            </a:r>
          </a:p>
        </p:txBody>
      </p:sp>
    </p:spTree>
    <p:extLst>
      <p:ext uri="{BB962C8B-B14F-4D97-AF65-F5344CB8AC3E}">
        <p14:creationId xmlns:p14="http://schemas.microsoft.com/office/powerpoint/2010/main" val="12110357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1C4AC9-EB84-4273-8BA1-7B348C0F79A4}"/>
              </a:ext>
            </a:extLst>
          </p:cNvPr>
          <p:cNvSpPr txBox="1"/>
          <p:nvPr/>
        </p:nvSpPr>
        <p:spPr>
          <a:xfrm>
            <a:off x="1274379" y="730469"/>
            <a:ext cx="9643241" cy="5293757"/>
          </a:xfrm>
          <a:prstGeom prst="rect">
            <a:avLst/>
          </a:prstGeom>
          <a:noFill/>
        </p:spPr>
        <p:txBody>
          <a:bodyPr wrap="square" rtlCol="0">
            <a:spAutoFit/>
          </a:bodyPr>
          <a:lstStyle/>
          <a:p>
            <a:pPr algn="ctr"/>
            <a:r>
              <a:rPr lang="en-US" sz="5400" dirty="0">
                <a:effectLst>
                  <a:outerShdw blurRad="38100" dist="38100" dir="2700000" algn="tl">
                    <a:srgbClr val="000000">
                      <a:alpha val="43137"/>
                    </a:srgbClr>
                  </a:outerShdw>
                </a:effectLst>
              </a:rPr>
              <a:t>Thanks for coming…</a:t>
            </a:r>
          </a:p>
          <a:p>
            <a:pPr algn="ctr"/>
            <a:r>
              <a:rPr lang="en-US" sz="11500" b="1" dirty="0">
                <a:solidFill>
                  <a:schemeClr val="accent1">
                    <a:lumMod val="75000"/>
                  </a:schemeClr>
                </a:solidFill>
                <a:effectLst>
                  <a:outerShdw blurRad="38100" dist="38100" dir="2700000" algn="tl">
                    <a:srgbClr val="000000">
                      <a:alpha val="43137"/>
                    </a:srgbClr>
                  </a:outerShdw>
                </a:effectLst>
                <a:latin typeface="+mj-lt"/>
              </a:rPr>
              <a:t>YOU ARE LOVED</a:t>
            </a:r>
          </a:p>
          <a:p>
            <a:pPr algn="ctr"/>
            <a:r>
              <a:rPr lang="en-US" sz="4800" dirty="0">
                <a:effectLst>
                  <a:outerShdw blurRad="38100" dist="38100" dir="2700000" algn="tl">
                    <a:srgbClr val="000000">
                      <a:alpha val="43137"/>
                    </a:srgbClr>
                  </a:outerShdw>
                </a:effectLst>
              </a:rPr>
              <a:t>See you next week!</a:t>
            </a:r>
          </a:p>
        </p:txBody>
      </p:sp>
    </p:spTree>
    <p:extLst>
      <p:ext uri="{BB962C8B-B14F-4D97-AF65-F5344CB8AC3E}">
        <p14:creationId xmlns:p14="http://schemas.microsoft.com/office/powerpoint/2010/main" val="398083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A63B5A-97A4-489C-8F94-649166327311}"/>
              </a:ext>
            </a:extLst>
          </p:cNvPr>
          <p:cNvSpPr>
            <a:spLocks noGrp="1"/>
          </p:cNvSpPr>
          <p:nvPr>
            <p:ph type="title"/>
          </p:nvPr>
        </p:nvSpPr>
        <p:spPr/>
        <p:txBody>
          <a:bodyPr/>
          <a:lstStyle/>
          <a:p>
            <a:r>
              <a:rPr lang="en-US" dirty="0"/>
              <a:t>Romans 10:13-17</a:t>
            </a:r>
            <a:endParaRPr lang="en-CA" dirty="0"/>
          </a:p>
        </p:txBody>
      </p:sp>
      <p:sp>
        <p:nvSpPr>
          <p:cNvPr id="5" name="Text Placeholder 4">
            <a:extLst>
              <a:ext uri="{FF2B5EF4-FFF2-40B4-BE49-F238E27FC236}">
                <a16:creationId xmlns:a16="http://schemas.microsoft.com/office/drawing/2014/main" id="{CB78F07C-EF83-47B2-804A-66AA4469F90C}"/>
              </a:ext>
            </a:extLst>
          </p:cNvPr>
          <p:cNvSpPr>
            <a:spLocks noGrp="1"/>
          </p:cNvSpPr>
          <p:nvPr>
            <p:ph type="body" sz="quarter" idx="10"/>
          </p:nvPr>
        </p:nvSpPr>
        <p:spPr/>
        <p:txBody>
          <a:bodyPr/>
          <a:lstStyle/>
          <a:p>
            <a:r>
              <a:rPr lang="en-CA" dirty="0"/>
              <a:t>This statement indicates the following line of reasoning: </a:t>
            </a:r>
          </a:p>
          <a:p>
            <a:pPr marL="514350" indent="-514350">
              <a:buFont typeface="+mj-lt"/>
              <a:buAutoNum type="arabicPeriod"/>
            </a:pPr>
            <a:r>
              <a:rPr lang="en-CA" dirty="0"/>
              <a:t>People must call upon the name of the Lord to be saved. </a:t>
            </a:r>
          </a:p>
          <a:p>
            <a:pPr marL="514350" indent="-514350">
              <a:buFont typeface="+mj-lt"/>
              <a:buAutoNum type="arabicPeriod"/>
            </a:pPr>
            <a:r>
              <a:rPr lang="en-CA" dirty="0"/>
              <a:t>People can only call upon the name of Christ if they believe in him</a:t>
            </a:r>
          </a:p>
          <a:p>
            <a:pPr marL="514350" indent="-514350">
              <a:buFont typeface="+mj-lt"/>
              <a:buAutoNum type="arabicPeriod"/>
            </a:pPr>
            <a:r>
              <a:rPr lang="en-CA" dirty="0"/>
              <a:t>People cannot believe in Christ unless they have heard of  him. </a:t>
            </a:r>
          </a:p>
          <a:p>
            <a:pPr marL="514350" indent="-514350">
              <a:buFont typeface="+mj-lt"/>
              <a:buAutoNum type="arabicPeriod"/>
            </a:pPr>
            <a:r>
              <a:rPr lang="en-CA" dirty="0"/>
              <a:t>They cannot hear of Christ unless there is someone to tell them about Christ. </a:t>
            </a:r>
          </a:p>
          <a:p>
            <a:pPr marL="514350" indent="-514350">
              <a:buFont typeface="+mj-lt"/>
              <a:buAutoNum type="arabicPeriod"/>
            </a:pPr>
            <a:r>
              <a:rPr lang="en-CA" dirty="0"/>
              <a:t>Therefore, saving faith comes by hearing the Gospel.</a:t>
            </a:r>
          </a:p>
        </p:txBody>
      </p:sp>
    </p:spTree>
    <p:extLst>
      <p:ext uri="{BB962C8B-B14F-4D97-AF65-F5344CB8AC3E}">
        <p14:creationId xmlns:p14="http://schemas.microsoft.com/office/powerpoint/2010/main" val="3156448481"/>
      </p:ext>
    </p:extLst>
  </p:cSld>
  <p:clrMapOvr>
    <a:masterClrMapping/>
  </p:clrMapOvr>
</p:sld>
</file>

<file path=ppt/theme/theme1.xml><?xml version="1.0" encoding="utf-8"?>
<a:theme xmlns:a="http://schemas.openxmlformats.org/drawingml/2006/main" name="Glorious Doctrine">
  <a:themeElements>
    <a:clrScheme name="Glorious Doctrine">
      <a:dk1>
        <a:srgbClr val="20576E"/>
      </a:dk1>
      <a:lt1>
        <a:srgbClr val="FFFFFF"/>
      </a:lt1>
      <a:dk2>
        <a:srgbClr val="163D4D"/>
      </a:dk2>
      <a:lt2>
        <a:srgbClr val="FEB700"/>
      </a:lt2>
      <a:accent1>
        <a:srgbClr val="FEE599"/>
      </a:accent1>
      <a:accent2>
        <a:srgbClr val="FEB700"/>
      </a:accent2>
      <a:accent3>
        <a:srgbClr val="ED7D31"/>
      </a:accent3>
      <a:accent4>
        <a:srgbClr val="C55A11"/>
      </a:accent4>
      <a:accent5>
        <a:srgbClr val="C00000"/>
      </a:accent5>
      <a:accent6>
        <a:srgbClr val="48A1FA"/>
      </a:accent6>
      <a:hlink>
        <a:srgbClr val="70AD47"/>
      </a:hlink>
      <a:folHlink>
        <a:srgbClr val="538135"/>
      </a:folHlink>
    </a:clrScheme>
    <a:fontScheme name="Gibson">
      <a:majorFont>
        <a:latin typeface="Gibson"/>
        <a:ea typeface=""/>
        <a:cs typeface=""/>
      </a:majorFont>
      <a:minorFont>
        <a:latin typeface="Gibson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 01 - Intro_Canon.pptx" id="{24B5F995-8A0A-40DD-8B72-6599E2D964BF}" vid="{0507B084-0948-4296-8573-DA5F5B086D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2174</TotalTime>
  <Words>3882</Words>
  <Application>Microsoft Macintosh PowerPoint</Application>
  <PresentationFormat>Widescreen</PresentationFormat>
  <Paragraphs>298</Paragraphs>
  <Slides>80</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80</vt:i4>
      </vt:variant>
    </vt:vector>
  </HeadingPairs>
  <TitlesOfParts>
    <vt:vector size="85" baseType="lpstr">
      <vt:lpstr>Arial</vt:lpstr>
      <vt:lpstr>Calibri</vt:lpstr>
      <vt:lpstr>Gibson</vt:lpstr>
      <vt:lpstr>Gibson Light</vt:lpstr>
      <vt:lpstr>Glorious Doctrine</vt:lpstr>
      <vt:lpstr>PowerPoint Presentation</vt:lpstr>
      <vt:lpstr>CLASS SESSIONS</vt:lpstr>
      <vt:lpstr>IS THE BIBLE NECESSARY?</vt:lpstr>
      <vt:lpstr>IS THE BIBLE NECESSARY?</vt:lpstr>
      <vt:lpstr>DEFINITION</vt:lpstr>
      <vt:lpstr>SCRIPTURE’S NECESSITY</vt:lpstr>
      <vt:lpstr>A. THE BIBLE IS NECESSARY FOR:</vt:lpstr>
      <vt:lpstr>Romans 10:13–17</vt:lpstr>
      <vt:lpstr>Romans 10:13-17</vt:lpstr>
      <vt:lpstr>John 14:6</vt:lpstr>
      <vt:lpstr>PowerPoint Presentation</vt:lpstr>
      <vt:lpstr>A. THE BIBLE IS NECESSARY FOR:</vt:lpstr>
      <vt:lpstr>1 Peter 2:2</vt:lpstr>
      <vt:lpstr>A. THE BIBLE IS NECESSARY FOR:</vt:lpstr>
      <vt:lpstr>PowerPoint Presentation</vt:lpstr>
      <vt:lpstr>Deuteronomy 29:29</vt:lpstr>
      <vt:lpstr>III. Certain Knowledge of God’s Will</vt:lpstr>
      <vt:lpstr>A. THE BIBLE IS NECESSARY FOR:</vt:lpstr>
      <vt:lpstr>PowerPoint Presentation</vt:lpstr>
      <vt:lpstr>PowerPoint Presentation</vt:lpstr>
      <vt:lpstr>SCRIPTURE’S NECESSITY</vt:lpstr>
      <vt:lpstr>DEFINITION</vt:lpstr>
      <vt:lpstr>PowerPoint Presentation</vt:lpstr>
      <vt:lpstr>B. THE BIBLE IS NOT NECESSARY FOR:</vt:lpstr>
      <vt:lpstr>Psalm 19:1</vt:lpstr>
      <vt:lpstr>Romans 1:19-21</vt:lpstr>
      <vt:lpstr>B. THE BIBLE IS NOT NECESSARY FOR:</vt:lpstr>
      <vt:lpstr>Romans 2:14-15</vt:lpstr>
      <vt:lpstr>PowerPoint Presentation</vt:lpstr>
      <vt:lpstr>SCRIPTURE’S NECESSITY</vt:lpstr>
      <vt:lpstr>C. General &amp; Special Revelation</vt:lpstr>
      <vt:lpstr>PowerPoint Presentation</vt:lpstr>
      <vt:lpstr>PowerPoint Presentation</vt:lpstr>
      <vt:lpstr>DEFINITION</vt:lpstr>
      <vt:lpstr>PowerPoint Presentation</vt:lpstr>
      <vt:lpstr>PowerPoint Presentation</vt:lpstr>
      <vt:lpstr>Pray in Groups</vt:lpstr>
      <vt:lpstr>LET’S DISCUSS</vt:lpstr>
      <vt:lpstr>5 Minute Break</vt:lpstr>
      <vt:lpstr>IS THE BIBLE SUFFICIENT?</vt:lpstr>
      <vt:lpstr>IS THE BIBLE SUFFICIENT?</vt:lpstr>
      <vt:lpstr>DEFINITION</vt:lpstr>
      <vt:lpstr>SCRIPTURE’S SUFFICIENCY</vt:lpstr>
      <vt:lpstr>A. Sufficient to make us complete</vt:lpstr>
      <vt:lpstr>2 Tim 3:16-17</vt:lpstr>
      <vt:lpstr>A. Sufficient to make us complete</vt:lpstr>
      <vt:lpstr>SCRIPTURE’S SUFFICIENCY</vt:lpstr>
      <vt:lpstr>B. Sufficient for Each Stage of Redemptive History</vt:lpstr>
      <vt:lpstr>B. Sufficient for Each Stage of Redemptive History</vt:lpstr>
      <vt:lpstr>Deuteronomy 29:29</vt:lpstr>
      <vt:lpstr>PowerPoint Presentation</vt:lpstr>
      <vt:lpstr>SCRIPTURE’S SUFFICIENCY</vt:lpstr>
      <vt:lpstr>C. Practical Applications</vt:lpstr>
      <vt:lpstr>PowerPoint Presentation</vt:lpstr>
      <vt:lpstr>PowerPoint Presentation</vt:lpstr>
      <vt:lpstr>Deuteronomy 29:29</vt:lpstr>
      <vt:lpstr>C. Practical Applications</vt:lpstr>
      <vt:lpstr>C. Practical Applications</vt:lpstr>
      <vt:lpstr>a. Don’t add to Scripture…Any other writings</vt:lpstr>
      <vt:lpstr>a. Don’t add to Scripture…Any other writings</vt:lpstr>
      <vt:lpstr>C. Practical Applications</vt:lpstr>
      <vt:lpstr>b. Don’t add to Scripture…Any other guidance or modern revelation</vt:lpstr>
      <vt:lpstr>PowerPoint Presentation</vt:lpstr>
      <vt:lpstr>PowerPoint Presentation</vt:lpstr>
      <vt:lpstr>b. Don’t add to Scripture…Any other guidance or modern revelation</vt:lpstr>
      <vt:lpstr>Psalm 119:44-45, 165</vt:lpstr>
      <vt:lpstr>Rom 12:2</vt:lpstr>
      <vt:lpstr>C. Practical Applications</vt:lpstr>
      <vt:lpstr>b. Don’t add to Scripture…Any sins, requirements or regulations</vt:lpstr>
      <vt:lpstr>PowerPoint Presentation</vt:lpstr>
      <vt:lpstr>b. Don’t add to Scripture…Any sins, requirements or regulations</vt:lpstr>
      <vt:lpstr>C. Practical Applications</vt:lpstr>
      <vt:lpstr>III. Be Content with Scripture</vt:lpstr>
      <vt:lpstr>PowerPoint Presentation</vt:lpstr>
      <vt:lpstr>PowerPoint Presentation</vt:lpstr>
      <vt:lpstr>PowerPoint Presentation</vt:lpstr>
      <vt:lpstr>DISCUSS</vt:lpstr>
      <vt:lpstr>Pray in Groups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Media &amp; Graphics</dc:creator>
  <cp:lastModifiedBy>Andrew Chia</cp:lastModifiedBy>
  <cp:revision>251</cp:revision>
  <cp:lastPrinted>2020-02-20T20:29:54Z</cp:lastPrinted>
  <dcterms:created xsi:type="dcterms:W3CDTF">2020-01-28T21:59:08Z</dcterms:created>
  <dcterms:modified xsi:type="dcterms:W3CDTF">2020-02-20T22:17:11Z</dcterms:modified>
</cp:coreProperties>
</file>